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5C"/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6" autoAdjust="0"/>
    <p:restoredTop sz="94638" autoAdjust="0"/>
  </p:normalViewPr>
  <p:slideViewPr>
    <p:cSldViewPr snapToGrid="0" showGuides="1">
      <p:cViewPr varScale="1">
        <p:scale>
          <a:sx n="102" d="100"/>
          <a:sy n="102" d="100"/>
        </p:scale>
        <p:origin x="92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0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28CAE-A76F-42E9-A3E5-6C5A1F338FD4}" type="datetimeFigureOut">
              <a:rPr lang="es-ES" smtClean="0"/>
              <a:t>24/02/2026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654A1-E445-44DC-9EF3-2E4F97612D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37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654A1-E445-44DC-9EF3-2E4F97612D7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507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654A1-E445-44DC-9EF3-2E4F97612D77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1012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>
            <a:extLst>
              <a:ext uri="{FF2B5EF4-FFF2-40B4-BE49-F238E27FC236}">
                <a16:creationId xmlns:a16="http://schemas.microsoft.com/office/drawing/2014/main" id="{202A9038-B868-321C-64F8-DED36B21529E}"/>
              </a:ext>
            </a:extLst>
          </p:cNvPr>
          <p:cNvGrpSpPr/>
          <p:nvPr userDrawn="1"/>
        </p:nvGrpSpPr>
        <p:grpSpPr>
          <a:xfrm>
            <a:off x="0" y="-22367"/>
            <a:ext cx="12192000" cy="420829"/>
            <a:chOff x="0" y="23813"/>
            <a:chExt cx="12192000" cy="420829"/>
          </a:xfrm>
        </p:grpSpPr>
        <p:grpSp>
          <p:nvGrpSpPr>
            <p:cNvPr id="7" name="Grupo 6">
              <a:extLst>
                <a:ext uri="{FF2B5EF4-FFF2-40B4-BE49-F238E27FC236}">
                  <a16:creationId xmlns:a16="http://schemas.microsoft.com/office/drawing/2014/main" id="{B018299A-8E05-F041-4A94-C45B6C5821EF}"/>
                </a:ext>
              </a:extLst>
            </p:cNvPr>
            <p:cNvGrpSpPr/>
            <p:nvPr userDrawn="1"/>
          </p:nvGrpSpPr>
          <p:grpSpPr>
            <a:xfrm>
              <a:off x="0" y="48048"/>
              <a:ext cx="8526780" cy="396594"/>
              <a:chOff x="-424460" y="5325867"/>
              <a:chExt cx="8526780" cy="396594"/>
            </a:xfrm>
          </p:grpSpPr>
          <p:pic>
            <p:nvPicPr>
              <p:cNvPr id="8" name="Imagen 7">
                <a:extLst>
                  <a:ext uri="{FF2B5EF4-FFF2-40B4-BE49-F238E27FC236}">
                    <a16:creationId xmlns:a16="http://schemas.microsoft.com/office/drawing/2014/main" id="{640AAE26-B806-8979-2E42-2DCDA6A169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-424460" y="5325867"/>
                <a:ext cx="4263390" cy="396594"/>
              </a:xfrm>
              <a:prstGeom prst="rect">
                <a:avLst/>
              </a:prstGeom>
            </p:spPr>
          </p:pic>
          <p:pic>
            <p:nvPicPr>
              <p:cNvPr id="9" name="Imagen 8">
                <a:extLst>
                  <a:ext uri="{FF2B5EF4-FFF2-40B4-BE49-F238E27FC236}">
                    <a16:creationId xmlns:a16="http://schemas.microsoft.com/office/drawing/2014/main" id="{3A5C3462-748A-A76B-290E-60695D2A7A5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838930" y="5325867"/>
                <a:ext cx="4263390" cy="396594"/>
              </a:xfrm>
              <a:prstGeom prst="rect">
                <a:avLst/>
              </a:prstGeom>
            </p:spPr>
          </p:pic>
        </p:grp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85B4FA77-BD53-E013-A0D8-DA632AD003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24363" y="23813"/>
              <a:ext cx="3667637" cy="390580"/>
            </a:xfrm>
            <a:prstGeom prst="rect">
              <a:avLst/>
            </a:prstGeom>
          </p:spPr>
        </p:pic>
      </p:grpSp>
      <p:pic>
        <p:nvPicPr>
          <p:cNvPr id="14" name="Imagen 13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3D46984E-2904-E95D-B84F-A4C20F3922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CA04C511-F125-BC84-E13F-5C475025FD96}"/>
              </a:ext>
            </a:extLst>
          </p:cNvPr>
          <p:cNvCxnSpPr>
            <a:cxnSpLocks/>
          </p:cNvCxnSpPr>
          <p:nvPr userDrawn="1"/>
        </p:nvCxnSpPr>
        <p:spPr>
          <a:xfrm>
            <a:off x="852055" y="5980541"/>
            <a:ext cx="10567554" cy="0"/>
          </a:xfrm>
          <a:prstGeom prst="line">
            <a:avLst/>
          </a:prstGeom>
          <a:ln>
            <a:solidFill>
              <a:srgbClr val="009A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Marcador de número de diapositiva 24">
            <a:extLst>
              <a:ext uri="{FF2B5EF4-FFF2-40B4-BE49-F238E27FC236}">
                <a16:creationId xmlns:a16="http://schemas.microsoft.com/office/drawing/2014/main" id="{366EA919-6DC1-0CDA-2442-6B76CE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5253" y="6097732"/>
            <a:ext cx="2743200" cy="365125"/>
          </a:xfrm>
        </p:spPr>
        <p:txBody>
          <a:bodyPr/>
          <a:lstStyle/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23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5EE25-BB15-71BC-CDFA-C28DA3882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DF3E2E6-1BF6-1B8A-64A5-CE1571D403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167E5DE-5F3C-FFE9-4EAF-AB0BF1BF5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B7E5D6D-8C61-6E42-37C0-B50FA2E55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4D7539-AB36-B12F-E0CF-CA8688765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CBDD66-BB30-0B73-963C-E67171B3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510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7B5DA78-419E-6253-0153-82885DCB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64ACE76-DA31-4ED3-AEDD-52E0765CF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9E4BA1-1480-FB31-B2EB-90EF0975BB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1049C2-C731-7B66-0326-FFD9DE58CA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86600C-3F5C-B304-4FC1-AC868BCCFA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AA4FBB-B4FF-423D-BF1F-7664988E21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2663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704EF-4A23-AE61-432F-2579A8EA8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579" y="466627"/>
            <a:ext cx="3932237" cy="1600200"/>
          </a:xfrm>
        </p:spPr>
        <p:txBody>
          <a:bodyPr>
            <a:normAutofit/>
          </a:bodyPr>
          <a:lstStyle/>
          <a:p>
            <a:pPr algn="l"/>
            <a:r>
              <a:rPr lang="es-ES" sz="4000" b="1" dirty="0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Presentación</a:t>
            </a:r>
          </a:p>
        </p:txBody>
      </p:sp>
      <p:pic>
        <p:nvPicPr>
          <p:cNvPr id="4" name="Imagen 3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C04FCBA1-3EB3-B407-10FD-E1D21A1DEF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79" y="5656098"/>
            <a:ext cx="3260717" cy="859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84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6BBB70-A7E9-EE11-0E0E-0E5CA48C4AE6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38213" y="736762"/>
            <a:ext cx="9144000" cy="1006249"/>
          </a:xfrm>
        </p:spPr>
        <p:txBody>
          <a:bodyPr/>
          <a:lstStyle/>
          <a:p>
            <a:r>
              <a:rPr lang="es-ES" dirty="0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4457B1C-5359-F208-4D7D-00621F53E4E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793173" y="1856014"/>
            <a:ext cx="5302827" cy="3145971"/>
          </a:xfrm>
        </p:spPr>
        <p:txBody>
          <a:bodyPr numCol="1">
            <a:normAutofit fontScale="700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Ucidem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sum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undem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que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omnisitia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sitate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serecup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idipiciatios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sitiorr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ovitatq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uasinctis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rempos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denecum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quuntis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ipsapit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net, non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neceres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eaque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velitat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excesequae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aborem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doluptatur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alition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sedigendus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laceat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volor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soloritas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soluptas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repelibusam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opta id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millaut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harum</a:t>
            </a:r>
            <a:endParaRPr lang="es-ES_tradnl" baseline="30000" dirty="0">
              <a:solidFill>
                <a:srgbClr val="00205C"/>
              </a:solidFill>
              <a:latin typeface="Roboto regular" panose="02000000000000000000" pitchFamily="2" charset="0"/>
              <a:ea typeface="Roboto regular" panose="02000000000000000000" pitchFamily="2" charset="0"/>
            </a:endParaRPr>
          </a:p>
          <a:p>
            <a:pPr marL="0" indent="0" algn="l">
              <a:lnSpc>
                <a:spcPct val="150000"/>
              </a:lnSpc>
              <a:buNone/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dellessequia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qui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apidebis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expellendae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simint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eossitaquas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pliquod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itatibus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nusapis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explab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idignim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D762B8F-9606-75CC-6774-9F326EBD8C92}"/>
              </a:ext>
            </a:extLst>
          </p:cNvPr>
          <p:cNvSpPr/>
          <p:nvPr/>
        </p:nvSpPr>
        <p:spPr>
          <a:xfrm>
            <a:off x="7723907" y="1674123"/>
            <a:ext cx="3200400" cy="1730333"/>
          </a:xfrm>
          <a:prstGeom prst="rect">
            <a:avLst/>
          </a:prstGeom>
          <a:solidFill>
            <a:srgbClr val="0020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23503FE-CABA-8136-BE4B-AA6F6AFF026B}"/>
              </a:ext>
            </a:extLst>
          </p:cNvPr>
          <p:cNvSpPr/>
          <p:nvPr/>
        </p:nvSpPr>
        <p:spPr>
          <a:xfrm>
            <a:off x="7723907" y="3776658"/>
            <a:ext cx="3200400" cy="966847"/>
          </a:xfrm>
          <a:prstGeom prst="rect">
            <a:avLst/>
          </a:prstGeom>
          <a:solidFill>
            <a:srgbClr val="009AD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2EE5676-0158-4E90-3DAC-27EA0145BA32}"/>
              </a:ext>
            </a:extLst>
          </p:cNvPr>
          <p:cNvSpPr txBox="1"/>
          <p:nvPr/>
        </p:nvSpPr>
        <p:spPr>
          <a:xfrm>
            <a:off x="8580552" y="2354623"/>
            <a:ext cx="1652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Cuadro-tabla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F7F8AE8-5D04-52A9-94DF-D2CE4C6A9D57}"/>
              </a:ext>
            </a:extLst>
          </p:cNvPr>
          <p:cNvSpPr txBox="1"/>
          <p:nvPr/>
        </p:nvSpPr>
        <p:spPr>
          <a:xfrm>
            <a:off x="8580551" y="4075415"/>
            <a:ext cx="1652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Cuadro-tabla</a:t>
            </a:r>
          </a:p>
        </p:txBody>
      </p:sp>
      <p:pic>
        <p:nvPicPr>
          <p:cNvPr id="16" name="Imagen 15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3025C9FB-4545-431C-4149-05B3273D28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A22147-B4F3-8171-E7B7-2078EA42D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298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A7B84-F66B-85AE-74B5-D23A5A382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E200FE-5955-C019-B510-FD83AC53A38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38213" y="516907"/>
            <a:ext cx="9144000" cy="1004887"/>
          </a:xfrm>
        </p:spPr>
        <p:txBody>
          <a:bodyPr/>
          <a:lstStyle/>
          <a:p>
            <a:r>
              <a:rPr lang="es-ES" dirty="0">
                <a:solidFill>
                  <a:srgbClr val="009ADE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A6470B-F892-B510-C05E-1CED82007A2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38213" y="1715903"/>
            <a:ext cx="5302250" cy="3146425"/>
          </a:xfrm>
        </p:spPr>
        <p:txBody>
          <a:bodyPr numCol="1">
            <a:normAutofit fontScale="70000" lnSpcReduction="20000"/>
          </a:bodyPr>
          <a:lstStyle/>
          <a:p>
            <a:pPr algn="l">
              <a:lnSpc>
                <a:spcPct val="150000"/>
              </a:lnSpc>
            </a:pP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Ucidem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sum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undem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que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omnisitia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sitate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serecup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idipiciatios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sitiorr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ovitatq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uasinctis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rempos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denecum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quuntis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ipsapit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net, non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neceres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eaque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velitat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excesequae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aborem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doluptatur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alition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sedigendus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denti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ipsunt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laceat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volor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soloritas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soluptas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verum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etur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repelibusam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et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aliquam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, opta id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millaut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t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dellessequia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qui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apidebis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expellendae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simint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eossitaquas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pliquod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itatibus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nusapis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excerum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aut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explab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idignim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 </a:t>
            </a:r>
            <a:r>
              <a:rPr lang="es-ES_tradnl" baseline="30000" dirty="0" err="1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harunt</a:t>
            </a:r>
            <a:r>
              <a:rPr lang="es-ES_tradnl" baseline="30000" dirty="0">
                <a:solidFill>
                  <a:srgbClr val="00205C"/>
                </a:solidFill>
                <a:latin typeface="Roboto regular" panose="02000000000000000000" pitchFamily="2" charset="0"/>
                <a:ea typeface="Roboto regular" panose="02000000000000000000" pitchFamily="2" charset="0"/>
              </a:rPr>
              <a:t>.</a:t>
            </a:r>
          </a:p>
        </p:txBody>
      </p:sp>
      <p:pic>
        <p:nvPicPr>
          <p:cNvPr id="16" name="Imagen 15" descr="Imagen que contiene ventana&#10;&#10;El contenido generado por IA puede ser incorrecto.">
            <a:extLst>
              <a:ext uri="{FF2B5EF4-FFF2-40B4-BE49-F238E27FC236}">
                <a16:creationId xmlns:a16="http://schemas.microsoft.com/office/drawing/2014/main" id="{0478AB26-C56E-96CB-6973-4063258864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13" y="6061324"/>
            <a:ext cx="685787" cy="685787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101B932A-ED82-04E2-E528-278376D22D93}"/>
              </a:ext>
            </a:extLst>
          </p:cNvPr>
          <p:cNvSpPr/>
          <p:nvPr/>
        </p:nvSpPr>
        <p:spPr>
          <a:xfrm>
            <a:off x="6551629" y="1621410"/>
            <a:ext cx="4703975" cy="2846895"/>
          </a:xfrm>
          <a:prstGeom prst="rect">
            <a:avLst/>
          </a:prstGeom>
          <a:noFill/>
          <a:ln>
            <a:solidFill>
              <a:srgbClr val="009AD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009ADE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37D2A7B-0678-C12C-A033-6C0BDAAED23B}"/>
              </a:ext>
            </a:extLst>
          </p:cNvPr>
          <p:cNvSpPr txBox="1"/>
          <p:nvPr/>
        </p:nvSpPr>
        <p:spPr>
          <a:xfrm>
            <a:off x="7070103" y="2860191"/>
            <a:ext cx="37990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0020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Fotografía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65270C9-24B1-E188-58AA-59B55497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A4FBB-B4FF-423D-BF1F-7664988E21CC}" type="slidenum">
              <a:rPr lang="es-ES" smtClean="0">
                <a:solidFill>
                  <a:srgbClr val="00205C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</a:t>
            </a:fld>
            <a:endParaRPr lang="es-ES" dirty="0">
              <a:solidFill>
                <a:srgbClr val="00205C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76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A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A343C3A3-93D0-6827-FE08-F230A79AD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29881" y="5764132"/>
            <a:ext cx="3932237" cy="331839"/>
          </a:xfrm>
        </p:spPr>
        <p:txBody>
          <a:bodyPr>
            <a:normAutofit/>
          </a:bodyPr>
          <a:lstStyle/>
          <a:p>
            <a:pPr algn="ctr"/>
            <a:r>
              <a:rPr lang="es-ES" sz="1400" dirty="0">
                <a:solidFill>
                  <a:schemeClr val="bg1"/>
                </a:solidFill>
                <a:latin typeface="Roboto Bold" panose="02000000000000000000" pitchFamily="2" charset="0"/>
                <a:ea typeface="Roboto Bold" panose="02000000000000000000" pitchFamily="2" charset="0"/>
              </a:rPr>
              <a:t>3wcafcc.org</a:t>
            </a:r>
          </a:p>
        </p:txBody>
      </p:sp>
      <p:pic>
        <p:nvPicPr>
          <p:cNvPr id="4" name="Imagen 3" descr="Texto, Correo electrónico&#10;&#10;El contenido generado por IA puede ser incorrecto.">
            <a:extLst>
              <a:ext uri="{FF2B5EF4-FFF2-40B4-BE49-F238E27FC236}">
                <a16:creationId xmlns:a16="http://schemas.microsoft.com/office/drawing/2014/main" id="{E65D54FA-B7D8-0D94-3897-46F72F5D5E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7748" y="4787011"/>
            <a:ext cx="3716504" cy="97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18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1422</TotalTime>
  <Words>158</Words>
  <Application>Microsoft Office PowerPoint</Application>
  <PresentationFormat>Panorámica</PresentationFormat>
  <Paragraphs>17</Paragraphs>
  <Slides>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Roboto</vt:lpstr>
      <vt:lpstr>Roboto Bold</vt:lpstr>
      <vt:lpstr>Roboto regular</vt:lpstr>
      <vt:lpstr>Tema de Office</vt:lpstr>
      <vt:lpstr>Presentación</vt:lpstr>
      <vt:lpstr>Título</vt:lpstr>
      <vt:lpstr>Título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Verónica Gil Macarrón</dc:creator>
  <cp:lastModifiedBy>Javier Salazar Murillo</cp:lastModifiedBy>
  <cp:revision>20</cp:revision>
  <dcterms:created xsi:type="dcterms:W3CDTF">2026-02-12T11:59:35Z</dcterms:created>
  <dcterms:modified xsi:type="dcterms:W3CDTF">2026-02-24T08:41:06Z</dcterms:modified>
</cp:coreProperties>
</file>