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1779" userDrawn="1">
          <p15:clr>
            <a:srgbClr val="A4A3A4"/>
          </p15:clr>
        </p15:guide>
        <p15:guide id="3" pos="17247" userDrawn="1">
          <p15:clr>
            <a:srgbClr val="A4A3A4"/>
          </p15:clr>
        </p15:guide>
        <p15:guide id="4" orient="horz" pos="1915" userDrawn="1">
          <p15:clr>
            <a:srgbClr val="A4A3A4"/>
          </p15:clr>
        </p15:guide>
        <p15:guide id="5" orient="horz" pos="230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5C"/>
    <a:srgbClr val="009ADE"/>
    <a:srgbClr val="69D1FF"/>
    <a:srgbClr val="2FBFFF"/>
    <a:srgbClr val="CDF0FF"/>
    <a:srgbClr val="B3E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1" autoAdjust="0"/>
    <p:restoredTop sz="94660"/>
  </p:normalViewPr>
  <p:slideViewPr>
    <p:cSldViewPr snapToGrid="0" showGuides="1">
      <p:cViewPr>
        <p:scale>
          <a:sx n="24" d="100"/>
          <a:sy n="24" d="100"/>
        </p:scale>
        <p:origin x="2022" y="-1740"/>
      </p:cViewPr>
      <p:guideLst>
        <p:guide orient="horz" pos="13482"/>
        <p:guide pos="1779"/>
        <p:guide pos="17247"/>
        <p:guide orient="horz" pos="1915"/>
        <p:guide orient="horz" pos="230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4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47-4D8D-B6DF-778683A746D3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47-4D8D-B6DF-778683A746D3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47-4D8D-B6DF-778683A746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31886352"/>
        <c:axId val="1431886832"/>
      </c:barChart>
      <c:catAx>
        <c:axId val="143188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31886832"/>
        <c:crosses val="autoZero"/>
        <c:auto val="1"/>
        <c:lblAlgn val="ctr"/>
        <c:lblOffset val="100"/>
        <c:noMultiLvlLbl val="0"/>
      </c:catAx>
      <c:valAx>
        <c:axId val="1431886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31886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248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144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240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974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0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090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664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8141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977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061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58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8DF603-93B7-45FA-84DA-84BD14CA6941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940423-0EAC-475A-B486-BD0DD404F0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250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5581F8-D0C9-6C08-7A91-B5A77F244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5593" y="2745094"/>
            <a:ext cx="24584025" cy="2816299"/>
          </a:xfrm>
        </p:spPr>
        <p:txBody>
          <a:bodyPr anchor="t">
            <a:normAutofit/>
          </a:bodyPr>
          <a:lstStyle/>
          <a:p>
            <a:pPr algn="l"/>
            <a:r>
              <a:rPr lang="en-US" sz="8000" dirty="0">
                <a:solidFill>
                  <a:srgbClr val="009ADE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Write the title of your research here</a:t>
            </a:r>
            <a:br>
              <a:rPr lang="es-ES" sz="8000" dirty="0">
                <a:solidFill>
                  <a:srgbClr val="009ADE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</a:br>
            <a:r>
              <a:rPr lang="es-ES" sz="8000" dirty="0">
                <a:solidFill>
                  <a:srgbClr val="009ADE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Escribe aquí el título de tu investigación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2DB7CF-4C75-C744-9241-6BF7BCC31D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5593" y="5566364"/>
            <a:ext cx="20372216" cy="189729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" sz="6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Statement</a:t>
            </a:r>
            <a:r>
              <a:rPr lang="es-ES" sz="6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/ </a:t>
            </a:r>
            <a:r>
              <a:rPr lang="es-ES" sz="6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objective</a:t>
            </a:r>
            <a:endParaRPr lang="es-ES" sz="6000" dirty="0">
              <a:solidFill>
                <a:srgbClr val="00205C"/>
              </a:solidFill>
              <a:latin typeface="Roboto regular" panose="02000000000000000000" pitchFamily="2" charset="0"/>
              <a:ea typeface="Roboto regular" panose="02000000000000000000" pitchFamily="2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" sz="6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Enunciado / objetivo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C805E4E-5846-227C-A403-3ECE9BB41528}"/>
              </a:ext>
            </a:extLst>
          </p:cNvPr>
          <p:cNvSpPr txBox="1"/>
          <p:nvPr/>
        </p:nvSpPr>
        <p:spPr>
          <a:xfrm>
            <a:off x="22787811" y="39837242"/>
            <a:ext cx="4641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err="1">
                <a:solidFill>
                  <a:srgbClr val="009ADE"/>
                </a:solidFill>
              </a:rPr>
              <a:t>Your</a:t>
            </a:r>
            <a:r>
              <a:rPr lang="es-ES" sz="3600" dirty="0">
                <a:solidFill>
                  <a:srgbClr val="009ADE"/>
                </a:solidFill>
              </a:rPr>
              <a:t> logo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99EDCA93-A0D1-9EB0-B5B4-A304382F7601}"/>
              </a:ext>
            </a:extLst>
          </p:cNvPr>
          <p:cNvCxnSpPr/>
          <p:nvPr/>
        </p:nvCxnSpPr>
        <p:spPr>
          <a:xfrm>
            <a:off x="2860675" y="5288065"/>
            <a:ext cx="24568943" cy="0"/>
          </a:xfrm>
          <a:prstGeom prst="line">
            <a:avLst/>
          </a:prstGeom>
          <a:ln w="44450" cmpd="sng">
            <a:solidFill>
              <a:srgbClr val="009ADE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4" name="Grupo 63">
            <a:extLst>
              <a:ext uri="{FF2B5EF4-FFF2-40B4-BE49-F238E27FC236}">
                <a16:creationId xmlns:a16="http://schemas.microsoft.com/office/drawing/2014/main" id="{47156065-F2A2-BB80-07A1-CEF350EDDF02}"/>
              </a:ext>
            </a:extLst>
          </p:cNvPr>
          <p:cNvGrpSpPr/>
          <p:nvPr/>
        </p:nvGrpSpPr>
        <p:grpSpPr>
          <a:xfrm>
            <a:off x="2845593" y="16530675"/>
            <a:ext cx="24534020" cy="6990178"/>
            <a:chOff x="2845593" y="16879394"/>
            <a:chExt cx="24534020" cy="6990178"/>
          </a:xfrm>
        </p:grpSpPr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FF1187F2-5271-D987-CC32-C4750B7C4B4C}"/>
                </a:ext>
              </a:extLst>
            </p:cNvPr>
            <p:cNvGrpSpPr/>
            <p:nvPr/>
          </p:nvGrpSpPr>
          <p:grpSpPr>
            <a:xfrm>
              <a:off x="2845593" y="16879394"/>
              <a:ext cx="24534020" cy="6990178"/>
              <a:chOff x="2845593" y="16902511"/>
              <a:chExt cx="24534020" cy="6990178"/>
            </a:xfrm>
          </p:grpSpPr>
          <p:sp>
            <p:nvSpPr>
              <p:cNvPr id="19" name="Rectángulo: una sola esquina redondeada 18">
                <a:extLst>
                  <a:ext uri="{FF2B5EF4-FFF2-40B4-BE49-F238E27FC236}">
                    <a16:creationId xmlns:a16="http://schemas.microsoft.com/office/drawing/2014/main" id="{7B416CD3-6D57-FC5B-5DCB-14D5BBE377E1}"/>
                  </a:ext>
                </a:extLst>
              </p:cNvPr>
              <p:cNvSpPr/>
              <p:nvPr/>
            </p:nvSpPr>
            <p:spPr>
              <a:xfrm flipH="1">
                <a:off x="2845593" y="16902512"/>
                <a:ext cx="11688877" cy="6990177"/>
              </a:xfrm>
              <a:prstGeom prst="round1Rect">
                <a:avLst>
                  <a:gd name="adj" fmla="val 6541"/>
                </a:avLst>
              </a:prstGeom>
              <a:noFill/>
              <a:ln w="44450">
                <a:solidFill>
                  <a:srgbClr val="00205C">
                    <a:alpha val="50000"/>
                  </a:srgb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sd="1219033472">
                      <a:custGeom>
                        <a:avLst/>
                        <a:gdLst>
                          <a:gd name="csX0" fmla="*/ 0 w 11688877"/>
                          <a:gd name="csY0" fmla="*/ 0 h 6990177"/>
                          <a:gd name="csX1" fmla="*/ 10523824 w 11688877"/>
                          <a:gd name="csY1" fmla="*/ 0 h 6990177"/>
                          <a:gd name="csX2" fmla="*/ 11688877 w 11688877"/>
                          <a:gd name="csY2" fmla="*/ 1165053 h 6990177"/>
                          <a:gd name="csX3" fmla="*/ 11688877 w 11688877"/>
                          <a:gd name="csY3" fmla="*/ 6990177 h 6990177"/>
                          <a:gd name="csX4" fmla="*/ 0 w 11688877"/>
                          <a:gd name="csY4" fmla="*/ 6990177 h 6990177"/>
                          <a:gd name="csX5" fmla="*/ 0 w 11688877"/>
                          <a:gd name="csY5" fmla="*/ 0 h 6990177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</a:cxnLst>
                        <a:rect l="l" t="t" r="r" b="b"/>
                        <a:pathLst>
                          <a:path w="11688877" h="6990177" fill="none" extrusionOk="0">
                            <a:moveTo>
                              <a:pt x="0" y="0"/>
                            </a:moveTo>
                            <a:cubicBezTo>
                              <a:pt x="2139236" y="-87639"/>
                              <a:pt x="7697110" y="72679"/>
                              <a:pt x="10523824" y="0"/>
                            </a:cubicBezTo>
                            <a:cubicBezTo>
                              <a:pt x="11156146" y="-106030"/>
                              <a:pt x="11673084" y="543560"/>
                              <a:pt x="11688877" y="1165053"/>
                            </a:cubicBezTo>
                            <a:cubicBezTo>
                              <a:pt x="11727458" y="2557917"/>
                              <a:pt x="11625536" y="5941520"/>
                              <a:pt x="11688877" y="6990177"/>
                            </a:cubicBezTo>
                            <a:cubicBezTo>
                              <a:pt x="5944608" y="7152374"/>
                              <a:pt x="3232476" y="7062339"/>
                              <a:pt x="0" y="6990177"/>
                            </a:cubicBezTo>
                            <a:cubicBezTo>
                              <a:pt x="130954" y="4881015"/>
                              <a:pt x="43574" y="2124955"/>
                              <a:pt x="0" y="0"/>
                            </a:cubicBezTo>
                            <a:close/>
                          </a:path>
                          <a:path w="11688877" h="6990177" stroke="0" extrusionOk="0">
                            <a:moveTo>
                              <a:pt x="0" y="0"/>
                            </a:moveTo>
                            <a:cubicBezTo>
                              <a:pt x="2010882" y="118645"/>
                              <a:pt x="6585858" y="116012"/>
                              <a:pt x="10523824" y="0"/>
                            </a:cubicBezTo>
                            <a:cubicBezTo>
                              <a:pt x="11190800" y="4955"/>
                              <a:pt x="11626902" y="523583"/>
                              <a:pt x="11688877" y="1165053"/>
                            </a:cubicBezTo>
                            <a:cubicBezTo>
                              <a:pt x="11823477" y="2694370"/>
                              <a:pt x="11531681" y="4154312"/>
                              <a:pt x="11688877" y="6990177"/>
                            </a:cubicBezTo>
                            <a:cubicBezTo>
                              <a:pt x="10231391" y="7010364"/>
                              <a:pt x="2424860" y="7142657"/>
                              <a:pt x="0" y="6990177"/>
                            </a:cubicBezTo>
                            <a:cubicBezTo>
                              <a:pt x="-49533" y="3954161"/>
                              <a:pt x="-14809" y="3204012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  <p:sp>
            <p:nvSpPr>
              <p:cNvPr id="20" name="Rectángulo: una sola esquina redondeada 19">
                <a:extLst>
                  <a:ext uri="{FF2B5EF4-FFF2-40B4-BE49-F238E27FC236}">
                    <a16:creationId xmlns:a16="http://schemas.microsoft.com/office/drawing/2014/main" id="{C4482018-A475-E5DB-A4B3-2FAD4A635CF6}"/>
                  </a:ext>
                </a:extLst>
              </p:cNvPr>
              <p:cNvSpPr/>
              <p:nvPr/>
            </p:nvSpPr>
            <p:spPr>
              <a:xfrm>
                <a:off x="15683197" y="16902511"/>
                <a:ext cx="11696416" cy="6990177"/>
              </a:xfrm>
              <a:prstGeom prst="round1Rect">
                <a:avLst>
                  <a:gd name="adj" fmla="val 6541"/>
                </a:avLst>
              </a:prstGeom>
              <a:noFill/>
              <a:ln w="47625">
                <a:solidFill>
                  <a:srgbClr val="00205C">
                    <a:alpha val="50000"/>
                  </a:srgb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sd="1219033472">
                      <a:custGeom>
                        <a:avLst/>
                        <a:gdLst>
                          <a:gd name="csX0" fmla="*/ 0 w 11696416"/>
                          <a:gd name="csY0" fmla="*/ 0 h 6990177"/>
                          <a:gd name="csX1" fmla="*/ 10531363 w 11696416"/>
                          <a:gd name="csY1" fmla="*/ 0 h 6990177"/>
                          <a:gd name="csX2" fmla="*/ 11696416 w 11696416"/>
                          <a:gd name="csY2" fmla="*/ 1165053 h 6990177"/>
                          <a:gd name="csX3" fmla="*/ 11696416 w 11696416"/>
                          <a:gd name="csY3" fmla="*/ 6990177 h 6990177"/>
                          <a:gd name="csX4" fmla="*/ 0 w 11696416"/>
                          <a:gd name="csY4" fmla="*/ 6990177 h 6990177"/>
                          <a:gd name="csX5" fmla="*/ 0 w 11696416"/>
                          <a:gd name="csY5" fmla="*/ 0 h 6990177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</a:cxnLst>
                        <a:rect l="l" t="t" r="r" b="b"/>
                        <a:pathLst>
                          <a:path w="11696416" h="6990177" fill="none" extrusionOk="0">
                            <a:moveTo>
                              <a:pt x="0" y="0"/>
                            </a:moveTo>
                            <a:cubicBezTo>
                              <a:pt x="4494926" y="-87639"/>
                              <a:pt x="6850480" y="72679"/>
                              <a:pt x="10531363" y="0"/>
                            </a:cubicBezTo>
                            <a:cubicBezTo>
                              <a:pt x="11163685" y="-106030"/>
                              <a:pt x="11680623" y="543560"/>
                              <a:pt x="11696416" y="1165053"/>
                            </a:cubicBezTo>
                            <a:cubicBezTo>
                              <a:pt x="11734997" y="2557917"/>
                              <a:pt x="11633075" y="5941520"/>
                              <a:pt x="11696416" y="6990177"/>
                            </a:cubicBezTo>
                            <a:cubicBezTo>
                              <a:pt x="6581654" y="7152374"/>
                              <a:pt x="3800163" y="7062339"/>
                              <a:pt x="0" y="6990177"/>
                            </a:cubicBezTo>
                            <a:cubicBezTo>
                              <a:pt x="130954" y="4881015"/>
                              <a:pt x="43574" y="2124955"/>
                              <a:pt x="0" y="0"/>
                            </a:cubicBezTo>
                            <a:close/>
                          </a:path>
                          <a:path w="11696416" h="6990177" stroke="0" extrusionOk="0">
                            <a:moveTo>
                              <a:pt x="0" y="0"/>
                            </a:moveTo>
                            <a:cubicBezTo>
                              <a:pt x="1667857" y="118645"/>
                              <a:pt x="5531152" y="116012"/>
                              <a:pt x="10531363" y="0"/>
                            </a:cubicBezTo>
                            <a:cubicBezTo>
                              <a:pt x="11198339" y="4955"/>
                              <a:pt x="11634441" y="523583"/>
                              <a:pt x="11696416" y="1165053"/>
                            </a:cubicBezTo>
                            <a:cubicBezTo>
                              <a:pt x="11831016" y="2694370"/>
                              <a:pt x="11539220" y="4154312"/>
                              <a:pt x="11696416" y="6990177"/>
                            </a:cubicBezTo>
                            <a:cubicBezTo>
                              <a:pt x="6485398" y="7010364"/>
                              <a:pt x="3788665" y="7142657"/>
                              <a:pt x="0" y="6990177"/>
                            </a:cubicBezTo>
                            <a:cubicBezTo>
                              <a:pt x="-49533" y="3954161"/>
                              <a:pt x="-14809" y="3204012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A289342E-EDBE-6331-6DE7-1FB96265BE5B}"/>
                </a:ext>
              </a:extLst>
            </p:cNvPr>
            <p:cNvSpPr txBox="1"/>
            <p:nvPr/>
          </p:nvSpPr>
          <p:spPr>
            <a:xfrm>
              <a:off x="3790950" y="17696224"/>
              <a:ext cx="758825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600" dirty="0" err="1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Method</a:t>
              </a:r>
              <a:endParaRPr lang="es-ES" sz="3600" dirty="0">
                <a:solidFill>
                  <a:srgbClr val="00205C"/>
                </a:solidFill>
                <a:latin typeface="Roboto Bold" panose="02000000000000000000" pitchFamily="2" charset="0"/>
                <a:ea typeface="Roboto Bold" panose="02000000000000000000" pitchFamily="2" charset="0"/>
              </a:endParaRPr>
            </a:p>
            <a:p>
              <a:r>
                <a:rPr lang="es-ES" sz="3600" dirty="0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Método</a:t>
              </a:r>
            </a:p>
          </p:txBody>
        </p:sp>
        <p:grpSp>
          <p:nvGrpSpPr>
            <p:cNvPr id="37" name="Grupo 36">
              <a:extLst>
                <a:ext uri="{FF2B5EF4-FFF2-40B4-BE49-F238E27FC236}">
                  <a16:creationId xmlns:a16="http://schemas.microsoft.com/office/drawing/2014/main" id="{3990890D-69CD-7894-4267-9A8F72C09CFB}"/>
                </a:ext>
              </a:extLst>
            </p:cNvPr>
            <p:cNvGrpSpPr/>
            <p:nvPr/>
          </p:nvGrpSpPr>
          <p:grpSpPr>
            <a:xfrm>
              <a:off x="16598502" y="17783396"/>
              <a:ext cx="9158931" cy="2268222"/>
              <a:chOff x="16734574" y="17828315"/>
              <a:chExt cx="9158931" cy="2268222"/>
            </a:xfrm>
          </p:grpSpPr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44C0CDE7-8BED-4623-5D1E-9F71CCD1AE50}"/>
                  </a:ext>
                </a:extLst>
              </p:cNvPr>
              <p:cNvSpPr txBox="1"/>
              <p:nvPr/>
            </p:nvSpPr>
            <p:spPr>
              <a:xfrm>
                <a:off x="16734574" y="17828315"/>
                <a:ext cx="758825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600" dirty="0" err="1">
                    <a:solidFill>
                      <a:srgbClr val="00205C"/>
                    </a:solidFill>
                    <a:latin typeface="Roboto Bold" panose="02000000000000000000" pitchFamily="2" charset="0"/>
                    <a:ea typeface="Roboto Bold" panose="02000000000000000000" pitchFamily="2" charset="0"/>
                  </a:rPr>
                  <a:t>Method</a:t>
                </a:r>
                <a:endParaRPr lang="es-ES" sz="3600" dirty="0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endParaRPr>
              </a:p>
              <a:p>
                <a:r>
                  <a:rPr lang="es-ES" sz="3600" dirty="0">
                    <a:solidFill>
                      <a:srgbClr val="00205C"/>
                    </a:solidFill>
                    <a:latin typeface="Roboto Bold" panose="02000000000000000000" pitchFamily="2" charset="0"/>
                    <a:ea typeface="Roboto Bold" panose="02000000000000000000" pitchFamily="2" charset="0"/>
                  </a:rPr>
                  <a:t>Método</a:t>
                </a:r>
              </a:p>
            </p:txBody>
          </p:sp>
          <p:sp>
            <p:nvSpPr>
              <p:cNvPr id="34" name="CuadroTexto 33">
                <a:extLst>
                  <a:ext uri="{FF2B5EF4-FFF2-40B4-BE49-F238E27FC236}">
                    <a16:creationId xmlns:a16="http://schemas.microsoft.com/office/drawing/2014/main" id="{3F207CC0-55B0-A702-DF9F-B55F2756839D}"/>
                  </a:ext>
                </a:extLst>
              </p:cNvPr>
              <p:cNvSpPr txBox="1"/>
              <p:nvPr/>
            </p:nvSpPr>
            <p:spPr>
              <a:xfrm>
                <a:off x="16734574" y="19265540"/>
                <a:ext cx="915893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dirty="0">
                    <a:solidFill>
                      <a:srgbClr val="00205C"/>
                    </a:solidFill>
                    <a:latin typeface="Roboto regular" panose="02000000000000000000" pitchFamily="2" charset="0"/>
                    <a:ea typeface="Roboto regular" panose="02000000000000000000" pitchFamily="2" charset="0"/>
                  </a:rPr>
                  <a:t>Text</a:t>
                </a:r>
              </a:p>
              <a:p>
                <a:r>
                  <a:rPr lang="es-ES" sz="2400" dirty="0">
                    <a:solidFill>
                      <a:srgbClr val="00205C"/>
                    </a:solidFill>
                    <a:latin typeface="Roboto regular" panose="02000000000000000000" pitchFamily="2" charset="0"/>
                    <a:ea typeface="Roboto regular" panose="02000000000000000000" pitchFamily="2" charset="0"/>
                  </a:rPr>
                  <a:t>Texto</a:t>
                </a:r>
              </a:p>
            </p:txBody>
          </p:sp>
        </p:grpSp>
        <p:sp>
          <p:nvSpPr>
            <p:cNvPr id="47" name="CuadroTexto 46">
              <a:extLst>
                <a:ext uri="{FF2B5EF4-FFF2-40B4-BE49-F238E27FC236}">
                  <a16:creationId xmlns:a16="http://schemas.microsoft.com/office/drawing/2014/main" id="{3D8FD388-0392-5D32-5196-2ADC235AB115}"/>
                </a:ext>
              </a:extLst>
            </p:cNvPr>
            <p:cNvSpPr txBox="1"/>
            <p:nvPr/>
          </p:nvSpPr>
          <p:spPr>
            <a:xfrm>
              <a:off x="3790950" y="19032190"/>
              <a:ext cx="10270067" cy="3416320"/>
            </a:xfrm>
            <a:prstGeom prst="rect">
              <a:avLst/>
            </a:prstGeom>
            <a:noFill/>
          </p:spPr>
          <p:txBody>
            <a:bodyPr wrap="square" numCol="1" spcCol="216000" rtlCol="0">
              <a:spAutoFit/>
            </a:bodyPr>
            <a:lstStyle/>
            <a:p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Orae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aboratur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 Quia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istisite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ercillaccum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imet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dignati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busanto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adis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alique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prorerferit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aci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veri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moditis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itatur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</a:t>
              </a:r>
            </a:p>
            <a:p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Pis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molorporrum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hariandio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Ebis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lab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ipitio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tempore, cum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omnim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faci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rersped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itemquatur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qui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ullestis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maio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rerum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Ximus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aliquiasitat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que pe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officiandae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veliquaes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veles 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sanit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seque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cusant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parumquibus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saeperibus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incia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vollaborem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Orumet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harissu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ntibus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parionet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quissi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cusciae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latiistrum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occum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maxim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net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haris</a:t>
              </a:r>
              <a:endParaRPr lang="es-ES" sz="24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endParaRPr>
            </a:p>
          </p:txBody>
        </p:sp>
        <p:graphicFrame>
          <p:nvGraphicFramePr>
            <p:cNvPr id="50" name="Gráfico 49">
              <a:extLst>
                <a:ext uri="{FF2B5EF4-FFF2-40B4-BE49-F238E27FC236}">
                  <a16:creationId xmlns:a16="http://schemas.microsoft.com/office/drawing/2014/main" id="{186C7046-1EE5-88C0-7BC1-3A76BD04359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848997580"/>
                </p:ext>
              </p:extLst>
            </p:nvPr>
          </p:nvGraphicFramePr>
          <p:xfrm>
            <a:off x="19303125" y="18314943"/>
            <a:ext cx="6969372" cy="46462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E594AA4F-2EF2-8DDA-82BF-23FEF5F87F0F}"/>
              </a:ext>
            </a:extLst>
          </p:cNvPr>
          <p:cNvGrpSpPr/>
          <p:nvPr/>
        </p:nvGrpSpPr>
        <p:grpSpPr>
          <a:xfrm>
            <a:off x="2858093" y="32655716"/>
            <a:ext cx="24521520" cy="4663791"/>
            <a:chOff x="2858093" y="32655716"/>
            <a:chExt cx="24521520" cy="4663791"/>
          </a:xfrm>
        </p:grpSpPr>
        <p:sp>
          <p:nvSpPr>
            <p:cNvPr id="22" name="Rectángulo: una sola esquina redondeada 21">
              <a:extLst>
                <a:ext uri="{FF2B5EF4-FFF2-40B4-BE49-F238E27FC236}">
                  <a16:creationId xmlns:a16="http://schemas.microsoft.com/office/drawing/2014/main" id="{EAA7EB3E-8005-1E08-56D4-089E68C47855}"/>
                </a:ext>
              </a:extLst>
            </p:cNvPr>
            <p:cNvSpPr/>
            <p:nvPr/>
          </p:nvSpPr>
          <p:spPr>
            <a:xfrm flipH="1">
              <a:off x="2858093" y="32660679"/>
              <a:ext cx="11688877" cy="4576720"/>
            </a:xfrm>
            <a:prstGeom prst="round1Rect">
              <a:avLst>
                <a:gd name="adj" fmla="val 7563"/>
              </a:avLst>
            </a:prstGeom>
            <a:noFill/>
            <a:ln w="47625">
              <a:solidFill>
                <a:srgbClr val="00205C">
                  <a:alpha val="40000"/>
                </a:srgb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sX0" fmla="*/ 0 w 11688877"/>
                        <a:gd name="csY0" fmla="*/ 0 h 3862934"/>
                        <a:gd name="csX1" fmla="*/ 11045042 w 11688877"/>
                        <a:gd name="csY1" fmla="*/ 0 h 3862934"/>
                        <a:gd name="csX2" fmla="*/ 11688877 w 11688877"/>
                        <a:gd name="csY2" fmla="*/ 643835 h 3862934"/>
                        <a:gd name="csX3" fmla="*/ 11688877 w 11688877"/>
                        <a:gd name="csY3" fmla="*/ 3862934 h 3862934"/>
                        <a:gd name="csX4" fmla="*/ 0 w 11688877"/>
                        <a:gd name="csY4" fmla="*/ 3862934 h 3862934"/>
                        <a:gd name="csX5" fmla="*/ 0 w 11688877"/>
                        <a:gd name="csY5" fmla="*/ 0 h 3862934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11688877" h="3862934" fill="none" extrusionOk="0">
                          <a:moveTo>
                            <a:pt x="0" y="0"/>
                          </a:moveTo>
                          <a:cubicBezTo>
                            <a:pt x="1885759" y="-87639"/>
                            <a:pt x="6598560" y="72679"/>
                            <a:pt x="11045042" y="0"/>
                          </a:cubicBezTo>
                          <a:cubicBezTo>
                            <a:pt x="11399836" y="-7493"/>
                            <a:pt x="11652422" y="338917"/>
                            <a:pt x="11688877" y="643835"/>
                          </a:cubicBezTo>
                          <a:cubicBezTo>
                            <a:pt x="11727458" y="1481614"/>
                            <a:pt x="11625536" y="3173077"/>
                            <a:pt x="11688877" y="3862934"/>
                          </a:cubicBezTo>
                          <a:cubicBezTo>
                            <a:pt x="5944608" y="4025131"/>
                            <a:pt x="3232476" y="3935096"/>
                            <a:pt x="0" y="3862934"/>
                          </a:cubicBezTo>
                          <a:cubicBezTo>
                            <a:pt x="130954" y="2930123"/>
                            <a:pt x="43574" y="684465"/>
                            <a:pt x="0" y="0"/>
                          </a:cubicBezTo>
                          <a:close/>
                        </a:path>
                        <a:path w="11688877" h="3862934" stroke="0" extrusionOk="0">
                          <a:moveTo>
                            <a:pt x="0" y="0"/>
                          </a:moveTo>
                          <a:cubicBezTo>
                            <a:pt x="4803570" y="118645"/>
                            <a:pt x="8773763" y="116012"/>
                            <a:pt x="11045042" y="0"/>
                          </a:cubicBezTo>
                          <a:cubicBezTo>
                            <a:pt x="11431468" y="6494"/>
                            <a:pt x="11664971" y="289015"/>
                            <a:pt x="11688877" y="643835"/>
                          </a:cubicBezTo>
                          <a:cubicBezTo>
                            <a:pt x="11823477" y="2004988"/>
                            <a:pt x="11531681" y="2993184"/>
                            <a:pt x="11688877" y="3862934"/>
                          </a:cubicBezTo>
                          <a:cubicBezTo>
                            <a:pt x="10231391" y="3883121"/>
                            <a:pt x="2424860" y="4015414"/>
                            <a:pt x="0" y="3862934"/>
                          </a:cubicBezTo>
                          <a:cubicBezTo>
                            <a:pt x="-49533" y="3234087"/>
                            <a:pt x="-14809" y="855372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29" name="Rectángulo: una sola esquina redondeada 28">
              <a:extLst>
                <a:ext uri="{FF2B5EF4-FFF2-40B4-BE49-F238E27FC236}">
                  <a16:creationId xmlns:a16="http://schemas.microsoft.com/office/drawing/2014/main" id="{48F5AFA3-80A3-8785-3219-481AAE53E030}"/>
                </a:ext>
              </a:extLst>
            </p:cNvPr>
            <p:cNvSpPr/>
            <p:nvPr/>
          </p:nvSpPr>
          <p:spPr>
            <a:xfrm>
              <a:off x="15690736" y="32655716"/>
              <a:ext cx="11688877" cy="4663791"/>
            </a:xfrm>
            <a:prstGeom prst="round1Rect">
              <a:avLst>
                <a:gd name="adj" fmla="val 7563"/>
              </a:avLst>
            </a:prstGeom>
            <a:noFill/>
            <a:ln w="47625">
              <a:solidFill>
                <a:srgbClr val="00205C">
                  <a:alpha val="40000"/>
                </a:srgb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sX0" fmla="*/ 0 w 11688877"/>
                        <a:gd name="csY0" fmla="*/ 0 h 3862934"/>
                        <a:gd name="csX1" fmla="*/ 11045042 w 11688877"/>
                        <a:gd name="csY1" fmla="*/ 0 h 3862934"/>
                        <a:gd name="csX2" fmla="*/ 11688877 w 11688877"/>
                        <a:gd name="csY2" fmla="*/ 643835 h 3862934"/>
                        <a:gd name="csX3" fmla="*/ 11688877 w 11688877"/>
                        <a:gd name="csY3" fmla="*/ 3862934 h 3862934"/>
                        <a:gd name="csX4" fmla="*/ 0 w 11688877"/>
                        <a:gd name="csY4" fmla="*/ 3862934 h 3862934"/>
                        <a:gd name="csX5" fmla="*/ 0 w 11688877"/>
                        <a:gd name="csY5" fmla="*/ 0 h 3862934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11688877" h="3862934" fill="none" extrusionOk="0">
                          <a:moveTo>
                            <a:pt x="0" y="0"/>
                          </a:moveTo>
                          <a:cubicBezTo>
                            <a:pt x="1885759" y="-87639"/>
                            <a:pt x="6598560" y="72679"/>
                            <a:pt x="11045042" y="0"/>
                          </a:cubicBezTo>
                          <a:cubicBezTo>
                            <a:pt x="11399836" y="-7493"/>
                            <a:pt x="11652422" y="338917"/>
                            <a:pt x="11688877" y="643835"/>
                          </a:cubicBezTo>
                          <a:cubicBezTo>
                            <a:pt x="11727458" y="1481614"/>
                            <a:pt x="11625536" y="3173077"/>
                            <a:pt x="11688877" y="3862934"/>
                          </a:cubicBezTo>
                          <a:cubicBezTo>
                            <a:pt x="5944608" y="4025131"/>
                            <a:pt x="3232476" y="3935096"/>
                            <a:pt x="0" y="3862934"/>
                          </a:cubicBezTo>
                          <a:cubicBezTo>
                            <a:pt x="130954" y="2930123"/>
                            <a:pt x="43574" y="684465"/>
                            <a:pt x="0" y="0"/>
                          </a:cubicBezTo>
                          <a:close/>
                        </a:path>
                        <a:path w="11688877" h="3862934" stroke="0" extrusionOk="0">
                          <a:moveTo>
                            <a:pt x="0" y="0"/>
                          </a:moveTo>
                          <a:cubicBezTo>
                            <a:pt x="4803570" y="118645"/>
                            <a:pt x="8773763" y="116012"/>
                            <a:pt x="11045042" y="0"/>
                          </a:cubicBezTo>
                          <a:cubicBezTo>
                            <a:pt x="11431468" y="6494"/>
                            <a:pt x="11664971" y="289015"/>
                            <a:pt x="11688877" y="643835"/>
                          </a:cubicBezTo>
                          <a:cubicBezTo>
                            <a:pt x="11823477" y="2004988"/>
                            <a:pt x="11531681" y="2993184"/>
                            <a:pt x="11688877" y="3862934"/>
                          </a:cubicBezTo>
                          <a:cubicBezTo>
                            <a:pt x="10231391" y="3883121"/>
                            <a:pt x="2424860" y="4015414"/>
                            <a:pt x="0" y="3862934"/>
                          </a:cubicBezTo>
                          <a:cubicBezTo>
                            <a:pt x="-49533" y="3234087"/>
                            <a:pt x="-14809" y="855372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4" name="CuadroTexto 53">
              <a:extLst>
                <a:ext uri="{FF2B5EF4-FFF2-40B4-BE49-F238E27FC236}">
                  <a16:creationId xmlns:a16="http://schemas.microsoft.com/office/drawing/2014/main" id="{35FD833C-D668-19AD-DDDD-B6B934E85098}"/>
                </a:ext>
              </a:extLst>
            </p:cNvPr>
            <p:cNvSpPr txBox="1"/>
            <p:nvPr/>
          </p:nvSpPr>
          <p:spPr>
            <a:xfrm>
              <a:off x="3523220" y="33180427"/>
              <a:ext cx="758825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600" dirty="0" err="1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Conclusions</a:t>
              </a:r>
              <a:endParaRPr lang="es-ES" sz="3600" dirty="0">
                <a:solidFill>
                  <a:srgbClr val="00205C"/>
                </a:solidFill>
                <a:latin typeface="Roboto Bold" panose="02000000000000000000" pitchFamily="2" charset="0"/>
                <a:ea typeface="Roboto Bold" panose="02000000000000000000" pitchFamily="2" charset="0"/>
              </a:endParaRPr>
            </a:p>
            <a:p>
              <a:r>
                <a:rPr lang="es-ES" sz="3600" dirty="0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Conclusiones</a:t>
              </a:r>
            </a:p>
          </p:txBody>
        </p:sp>
        <p:sp>
          <p:nvSpPr>
            <p:cNvPr id="55" name="CuadroTexto 54">
              <a:extLst>
                <a:ext uri="{FF2B5EF4-FFF2-40B4-BE49-F238E27FC236}">
                  <a16:creationId xmlns:a16="http://schemas.microsoft.com/office/drawing/2014/main" id="{589A054E-59A9-6D11-D326-D5106E6F1BF3}"/>
                </a:ext>
              </a:extLst>
            </p:cNvPr>
            <p:cNvSpPr txBox="1"/>
            <p:nvPr/>
          </p:nvSpPr>
          <p:spPr>
            <a:xfrm>
              <a:off x="3523220" y="34485005"/>
              <a:ext cx="10537797" cy="830997"/>
            </a:xfrm>
            <a:prstGeom prst="rect">
              <a:avLst/>
            </a:prstGeom>
            <a:noFill/>
          </p:spPr>
          <p:txBody>
            <a:bodyPr wrap="square" numCol="1" spcCol="216000" rtlCol="0">
              <a:spAutoFit/>
            </a:bodyPr>
            <a:lstStyle/>
            <a:p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Orae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aboratur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 Quia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istisite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ercillaccum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imet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dignati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busanto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adis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alique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prorerferit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aci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veri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moditis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itatur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</a:t>
              </a:r>
            </a:p>
          </p:txBody>
        </p:sp>
        <p:sp>
          <p:nvSpPr>
            <p:cNvPr id="57" name="CuadroTexto 56">
              <a:extLst>
                <a:ext uri="{FF2B5EF4-FFF2-40B4-BE49-F238E27FC236}">
                  <a16:creationId xmlns:a16="http://schemas.microsoft.com/office/drawing/2014/main" id="{499A16E4-963E-8A80-2039-349B1385E8E7}"/>
                </a:ext>
              </a:extLst>
            </p:cNvPr>
            <p:cNvSpPr txBox="1"/>
            <p:nvPr/>
          </p:nvSpPr>
          <p:spPr>
            <a:xfrm>
              <a:off x="16362480" y="33142501"/>
              <a:ext cx="758825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600" dirty="0" err="1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References</a:t>
              </a:r>
              <a:endParaRPr lang="es-ES" sz="3600" dirty="0">
                <a:solidFill>
                  <a:srgbClr val="00205C"/>
                </a:solidFill>
                <a:latin typeface="Roboto Bold" panose="02000000000000000000" pitchFamily="2" charset="0"/>
                <a:ea typeface="Roboto Bold" panose="02000000000000000000" pitchFamily="2" charset="0"/>
              </a:endParaRPr>
            </a:p>
            <a:p>
              <a:r>
                <a:rPr lang="es-ES" sz="3600" dirty="0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Referencias</a:t>
              </a:r>
            </a:p>
          </p:txBody>
        </p:sp>
        <p:sp>
          <p:nvSpPr>
            <p:cNvPr id="58" name="CuadroTexto 57">
              <a:extLst>
                <a:ext uri="{FF2B5EF4-FFF2-40B4-BE49-F238E27FC236}">
                  <a16:creationId xmlns:a16="http://schemas.microsoft.com/office/drawing/2014/main" id="{D136F941-6B8A-ED15-D64F-FFDE3F501442}"/>
                </a:ext>
              </a:extLst>
            </p:cNvPr>
            <p:cNvSpPr txBox="1"/>
            <p:nvPr/>
          </p:nvSpPr>
          <p:spPr>
            <a:xfrm>
              <a:off x="16362480" y="34447079"/>
              <a:ext cx="9910017" cy="1200329"/>
            </a:xfrm>
            <a:prstGeom prst="rect">
              <a:avLst/>
            </a:prstGeom>
            <a:noFill/>
          </p:spPr>
          <p:txBody>
            <a:bodyPr wrap="square" numCol="1" spcCol="216000" rtlCol="0">
              <a:spAutoFit/>
            </a:bodyPr>
            <a:lstStyle/>
            <a:p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Orae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aboratur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 Quia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istisite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ercillaccum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imet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dignati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busanto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adis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alique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prorerferit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aci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veri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moditis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itatur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</a:t>
              </a:r>
            </a:p>
          </p:txBody>
        </p:sp>
      </p:grpSp>
      <p:grpSp>
        <p:nvGrpSpPr>
          <p:cNvPr id="63" name="Grupo 62">
            <a:extLst>
              <a:ext uri="{FF2B5EF4-FFF2-40B4-BE49-F238E27FC236}">
                <a16:creationId xmlns:a16="http://schemas.microsoft.com/office/drawing/2014/main" id="{4596F9A6-6978-AE57-999C-C9E8C076470F}"/>
              </a:ext>
            </a:extLst>
          </p:cNvPr>
          <p:cNvGrpSpPr/>
          <p:nvPr/>
        </p:nvGrpSpPr>
        <p:grpSpPr>
          <a:xfrm>
            <a:off x="2858094" y="8468155"/>
            <a:ext cx="24534020" cy="6990177"/>
            <a:chOff x="2858094" y="9061097"/>
            <a:chExt cx="24534020" cy="6990177"/>
          </a:xfrm>
          <a:noFill/>
        </p:grpSpPr>
        <p:sp>
          <p:nvSpPr>
            <p:cNvPr id="17" name="Rectángulo: una sola esquina redondeada 16">
              <a:extLst>
                <a:ext uri="{FF2B5EF4-FFF2-40B4-BE49-F238E27FC236}">
                  <a16:creationId xmlns:a16="http://schemas.microsoft.com/office/drawing/2014/main" id="{7DAAEC8F-6DC9-E514-7BBB-5B3B9AAD08F3}"/>
                </a:ext>
              </a:extLst>
            </p:cNvPr>
            <p:cNvSpPr/>
            <p:nvPr/>
          </p:nvSpPr>
          <p:spPr>
            <a:xfrm>
              <a:off x="2858094" y="9061097"/>
              <a:ext cx="24534020" cy="6990177"/>
            </a:xfrm>
            <a:prstGeom prst="round1Rect">
              <a:avLst>
                <a:gd name="adj" fmla="val 6541"/>
              </a:avLst>
            </a:prstGeom>
            <a:grpFill/>
            <a:ln w="47625">
              <a:solidFill>
                <a:srgbClr val="00205C">
                  <a:alpha val="40000"/>
                </a:srgb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sX0" fmla="*/ 0 w 24534020"/>
                        <a:gd name="csY0" fmla="*/ 0 h 6990177"/>
                        <a:gd name="csX1" fmla="*/ 23368967 w 24534020"/>
                        <a:gd name="csY1" fmla="*/ 0 h 6990177"/>
                        <a:gd name="csX2" fmla="*/ 24534020 w 24534020"/>
                        <a:gd name="csY2" fmla="*/ 1165053 h 6990177"/>
                        <a:gd name="csX3" fmla="*/ 24534020 w 24534020"/>
                        <a:gd name="csY3" fmla="*/ 6990177 h 6990177"/>
                        <a:gd name="csX4" fmla="*/ 0 w 24534020"/>
                        <a:gd name="csY4" fmla="*/ 6990177 h 6990177"/>
                        <a:gd name="csX5" fmla="*/ 0 w 24534020"/>
                        <a:gd name="csY5" fmla="*/ 0 h 6990177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24534020" h="6990177" fill="none" extrusionOk="0">
                          <a:moveTo>
                            <a:pt x="0" y="0"/>
                          </a:moveTo>
                          <a:cubicBezTo>
                            <a:pt x="7212779" y="-87639"/>
                            <a:pt x="14063660" y="72679"/>
                            <a:pt x="23368967" y="0"/>
                          </a:cubicBezTo>
                          <a:cubicBezTo>
                            <a:pt x="24001289" y="-106030"/>
                            <a:pt x="24518227" y="543560"/>
                            <a:pt x="24534020" y="1165053"/>
                          </a:cubicBezTo>
                          <a:cubicBezTo>
                            <a:pt x="24572601" y="2557917"/>
                            <a:pt x="24470679" y="5941520"/>
                            <a:pt x="24534020" y="6990177"/>
                          </a:cubicBezTo>
                          <a:cubicBezTo>
                            <a:pt x="21675811" y="7152374"/>
                            <a:pt x="8738062" y="7062339"/>
                            <a:pt x="0" y="6990177"/>
                          </a:cubicBezTo>
                          <a:cubicBezTo>
                            <a:pt x="130954" y="4881015"/>
                            <a:pt x="43574" y="2124955"/>
                            <a:pt x="0" y="0"/>
                          </a:cubicBezTo>
                          <a:close/>
                        </a:path>
                        <a:path w="24534020" h="6990177" stroke="0" extrusionOk="0">
                          <a:moveTo>
                            <a:pt x="0" y="0"/>
                          </a:moveTo>
                          <a:cubicBezTo>
                            <a:pt x="6454907" y="118645"/>
                            <a:pt x="13634798" y="116012"/>
                            <a:pt x="23368967" y="0"/>
                          </a:cubicBezTo>
                          <a:cubicBezTo>
                            <a:pt x="24035943" y="4955"/>
                            <a:pt x="24472045" y="523583"/>
                            <a:pt x="24534020" y="1165053"/>
                          </a:cubicBezTo>
                          <a:cubicBezTo>
                            <a:pt x="24668620" y="2694370"/>
                            <a:pt x="24376824" y="4154312"/>
                            <a:pt x="24534020" y="6990177"/>
                          </a:cubicBezTo>
                          <a:cubicBezTo>
                            <a:pt x="19184531" y="7010364"/>
                            <a:pt x="10099505" y="7142657"/>
                            <a:pt x="0" y="6990177"/>
                          </a:cubicBezTo>
                          <a:cubicBezTo>
                            <a:pt x="-49533" y="3954161"/>
                            <a:pt x="-14809" y="3204012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02DF7458-0491-8534-750F-20E3BD6ABA0E}"/>
                </a:ext>
              </a:extLst>
            </p:cNvPr>
            <p:cNvSpPr txBox="1"/>
            <p:nvPr/>
          </p:nvSpPr>
          <p:spPr>
            <a:xfrm>
              <a:off x="3790950" y="9629902"/>
              <a:ext cx="7588250" cy="1200329"/>
            </a:xfrm>
            <a:custGeom>
              <a:avLst/>
              <a:gdLst>
                <a:gd name="csX0" fmla="*/ 0 w 7588250"/>
                <a:gd name="csY0" fmla="*/ 0 h 1200329"/>
                <a:gd name="csX1" fmla="*/ 7588250 w 7588250"/>
                <a:gd name="csY1" fmla="*/ 0 h 1200329"/>
                <a:gd name="csX2" fmla="*/ 7588250 w 7588250"/>
                <a:gd name="csY2" fmla="*/ 1200329 h 1200329"/>
                <a:gd name="csX3" fmla="*/ 0 w 7588250"/>
                <a:gd name="csY3" fmla="*/ 1200329 h 1200329"/>
                <a:gd name="csX4" fmla="*/ 0 w 7588250"/>
                <a:gd name="csY4" fmla="*/ 0 h 12003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7588250" h="1200329" extrusionOk="0">
                  <a:moveTo>
                    <a:pt x="0" y="0"/>
                  </a:moveTo>
                  <a:cubicBezTo>
                    <a:pt x="1312755" y="59524"/>
                    <a:pt x="6206078" y="107638"/>
                    <a:pt x="7588250" y="0"/>
                  </a:cubicBezTo>
                  <a:cubicBezTo>
                    <a:pt x="7497327" y="356170"/>
                    <a:pt x="7597666" y="835476"/>
                    <a:pt x="7588250" y="1200329"/>
                  </a:cubicBezTo>
                  <a:cubicBezTo>
                    <a:pt x="5453992" y="1127681"/>
                    <a:pt x="3080227" y="1162760"/>
                    <a:pt x="0" y="1200329"/>
                  </a:cubicBezTo>
                  <a:cubicBezTo>
                    <a:pt x="-102873" y="626806"/>
                    <a:pt x="107337" y="123231"/>
                    <a:pt x="0" y="0"/>
                  </a:cubicBezTo>
                  <a:close/>
                </a:path>
              </a:pathLst>
            </a:custGeom>
            <a:grpFill/>
            <a:ln w="47625">
              <a:noFill/>
              <a:extLst>
                <a:ext uri="{C807C97D-BFC1-408E-A445-0C87EB9F89A2}">
                  <ask:lineSketchStyleProps xmlns:ask="http://schemas.microsoft.com/office/drawing/2018/sketchyshapes" sd="1670402538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r>
                <a:rPr lang="es-ES" sz="3600" dirty="0" err="1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Introducction</a:t>
              </a:r>
              <a:endParaRPr lang="es-ES" sz="3600" dirty="0">
                <a:solidFill>
                  <a:srgbClr val="00205C"/>
                </a:solidFill>
                <a:latin typeface="Roboto Bold" panose="02000000000000000000" pitchFamily="2" charset="0"/>
                <a:ea typeface="Roboto Bold" panose="02000000000000000000" pitchFamily="2" charset="0"/>
              </a:endParaRPr>
            </a:p>
            <a:p>
              <a:r>
                <a:rPr lang="es-ES" sz="3600" dirty="0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Introducción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B560C583-FA3E-855B-D60A-C91B11C8053C}"/>
                </a:ext>
              </a:extLst>
            </p:cNvPr>
            <p:cNvSpPr txBox="1"/>
            <p:nvPr/>
          </p:nvSpPr>
          <p:spPr>
            <a:xfrm>
              <a:off x="3790950" y="11008188"/>
              <a:ext cx="14401800" cy="4524315"/>
            </a:xfrm>
            <a:custGeom>
              <a:avLst/>
              <a:gdLst>
                <a:gd name="csX0" fmla="*/ 0 w 14401800"/>
                <a:gd name="csY0" fmla="*/ 0 h 4524315"/>
                <a:gd name="csX1" fmla="*/ 14401800 w 14401800"/>
                <a:gd name="csY1" fmla="*/ 0 h 4524315"/>
                <a:gd name="csX2" fmla="*/ 14401800 w 14401800"/>
                <a:gd name="csY2" fmla="*/ 4524315 h 4524315"/>
                <a:gd name="csX3" fmla="*/ 0 w 14401800"/>
                <a:gd name="csY3" fmla="*/ 4524315 h 4524315"/>
                <a:gd name="csX4" fmla="*/ 0 w 14401800"/>
                <a:gd name="csY4" fmla="*/ 0 h 452431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4401800" h="4524315" extrusionOk="0">
                  <a:moveTo>
                    <a:pt x="0" y="0"/>
                  </a:moveTo>
                  <a:cubicBezTo>
                    <a:pt x="2616958" y="-7300"/>
                    <a:pt x="9568793" y="-55900"/>
                    <a:pt x="14401800" y="0"/>
                  </a:cubicBezTo>
                  <a:cubicBezTo>
                    <a:pt x="14536051" y="1909037"/>
                    <a:pt x="14252840" y="4023000"/>
                    <a:pt x="14401800" y="4524315"/>
                  </a:cubicBezTo>
                  <a:cubicBezTo>
                    <a:pt x="7430333" y="4660351"/>
                    <a:pt x="1482136" y="4481595"/>
                    <a:pt x="0" y="4524315"/>
                  </a:cubicBezTo>
                  <a:cubicBezTo>
                    <a:pt x="37667" y="3250681"/>
                    <a:pt x="91390" y="1540073"/>
                    <a:pt x="0" y="0"/>
                  </a:cubicBezTo>
                  <a:close/>
                </a:path>
              </a:pathLst>
            </a:custGeom>
            <a:grpFill/>
            <a:ln w="47625">
              <a:noFill/>
              <a:extLst>
                <a:ext uri="{C807C97D-BFC1-408E-A445-0C87EB9F89A2}">
                  <ask:lineSketchStyleProps xmlns:ask="http://schemas.microsoft.com/office/drawing/2018/sketchyshapes" sd="2405141895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numCol="2" spcCol="216000" rtlCol="0">
              <a:spAutoFit/>
            </a:bodyPr>
            <a:lstStyle/>
            <a:p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Orae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aboratur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 Quia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istisite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ercillaccum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imet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dignati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busanto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adis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alique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prorerferit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aci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veri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moditis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itatur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</a:t>
              </a:r>
            </a:p>
            <a:p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Pis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molorporrum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hariandio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Ebis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lab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ipitio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tempore, cum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omnim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faci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rersped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itemquatur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qui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ullestis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maio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rerum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Ximus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aliquiasitat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que pe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officiandae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veliquaes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veles 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sanit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seque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cusant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parumquibus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saeperibus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incia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vollaborem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Orumet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harissu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ntibus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parionet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quissi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cusciae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latiistrum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occum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maxim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net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haris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dolorum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dolorio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nsequam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dionecto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dolo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doluptati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tem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qui ut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ulloriati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conseque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cuptasp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elicta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nonsed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voluptatem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con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consequ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iatiori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buscipsam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si nate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ipsum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quo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quate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molupidi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odigendestis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est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voluptaquam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sedit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re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noste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rem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adi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bere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excersped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quid que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proremp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editeni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accus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quiae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preius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comnimaximin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con rae qui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fugias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unt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venihic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tusdaeptat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int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aborum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fuga.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Reptusc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idebit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que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maximusam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rem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idi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con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nobis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quiam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re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vel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iduntiumenda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sandele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ndebitibus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dollaturem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endParaRPr lang="es-ES" sz="24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endParaRPr>
            </a:p>
          </p:txBody>
        </p:sp>
        <p:sp>
          <p:nvSpPr>
            <p:cNvPr id="59" name="Rectángulo 58">
              <a:extLst>
                <a:ext uri="{FF2B5EF4-FFF2-40B4-BE49-F238E27FC236}">
                  <a16:creationId xmlns:a16="http://schemas.microsoft.com/office/drawing/2014/main" id="{438B526F-E6F1-8966-05A8-FC0BA5B6FF04}"/>
                </a:ext>
              </a:extLst>
            </p:cNvPr>
            <p:cNvSpPr/>
            <p:nvPr/>
          </p:nvSpPr>
          <p:spPr>
            <a:xfrm>
              <a:off x="19579675" y="9940585"/>
              <a:ext cx="6425513" cy="5419816"/>
            </a:xfrm>
            <a:custGeom>
              <a:avLst/>
              <a:gdLst>
                <a:gd name="csX0" fmla="*/ 0 w 6425513"/>
                <a:gd name="csY0" fmla="*/ 0 h 5419816"/>
                <a:gd name="csX1" fmla="*/ 6425513 w 6425513"/>
                <a:gd name="csY1" fmla="*/ 0 h 5419816"/>
                <a:gd name="csX2" fmla="*/ 6425513 w 6425513"/>
                <a:gd name="csY2" fmla="*/ 5419816 h 5419816"/>
                <a:gd name="csX3" fmla="*/ 0 w 6425513"/>
                <a:gd name="csY3" fmla="*/ 5419816 h 5419816"/>
                <a:gd name="csX4" fmla="*/ 0 w 6425513"/>
                <a:gd name="csY4" fmla="*/ 0 h 541981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6425513" h="5419816" fill="none" extrusionOk="0">
                  <a:moveTo>
                    <a:pt x="0" y="0"/>
                  </a:moveTo>
                  <a:cubicBezTo>
                    <a:pt x="1848723" y="33304"/>
                    <a:pt x="3896611" y="-168078"/>
                    <a:pt x="6425513" y="0"/>
                  </a:cubicBezTo>
                  <a:cubicBezTo>
                    <a:pt x="6340666" y="1264543"/>
                    <a:pt x="6303745" y="3552196"/>
                    <a:pt x="6425513" y="5419816"/>
                  </a:cubicBezTo>
                  <a:cubicBezTo>
                    <a:pt x="4020589" y="5387226"/>
                    <a:pt x="2335791" y="5253114"/>
                    <a:pt x="0" y="5419816"/>
                  </a:cubicBezTo>
                  <a:cubicBezTo>
                    <a:pt x="51125" y="4397016"/>
                    <a:pt x="-11574" y="1997715"/>
                    <a:pt x="0" y="0"/>
                  </a:cubicBezTo>
                  <a:close/>
                </a:path>
                <a:path w="6425513" h="5419816" stroke="0" extrusionOk="0">
                  <a:moveTo>
                    <a:pt x="0" y="0"/>
                  </a:moveTo>
                  <a:cubicBezTo>
                    <a:pt x="1291111" y="139472"/>
                    <a:pt x="3394956" y="134250"/>
                    <a:pt x="6425513" y="0"/>
                  </a:cubicBezTo>
                  <a:cubicBezTo>
                    <a:pt x="6352069" y="1943657"/>
                    <a:pt x="6417349" y="3668867"/>
                    <a:pt x="6425513" y="5419816"/>
                  </a:cubicBezTo>
                  <a:cubicBezTo>
                    <a:pt x="3947305" y="5371377"/>
                    <a:pt x="2044973" y="5363293"/>
                    <a:pt x="0" y="5419816"/>
                  </a:cubicBezTo>
                  <a:cubicBezTo>
                    <a:pt x="134063" y="2754909"/>
                    <a:pt x="168955" y="1965807"/>
                    <a:pt x="0" y="0"/>
                  </a:cubicBezTo>
                  <a:close/>
                </a:path>
              </a:pathLst>
            </a:custGeom>
            <a:solidFill>
              <a:srgbClr val="69D1FF"/>
            </a:solidFill>
            <a:ln w="47625">
              <a:noFill/>
              <a:extLst>
                <a:ext uri="{C807C97D-BFC1-408E-A445-0C87EB9F89A2}">
                  <ask:lineSketchStyleProps xmlns:ask="http://schemas.microsoft.com/office/drawing/2018/sketchyshapes" sd="2339931234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60" name="CuadroTexto 59">
              <a:extLst>
                <a:ext uri="{FF2B5EF4-FFF2-40B4-BE49-F238E27FC236}">
                  <a16:creationId xmlns:a16="http://schemas.microsoft.com/office/drawing/2014/main" id="{70767D6B-0AF9-6E8E-9170-C48516C8F22E}"/>
                </a:ext>
              </a:extLst>
            </p:cNvPr>
            <p:cNvSpPr txBox="1"/>
            <p:nvPr/>
          </p:nvSpPr>
          <p:spPr>
            <a:xfrm>
              <a:off x="20927065" y="11776050"/>
              <a:ext cx="4495777" cy="646331"/>
            </a:xfrm>
            <a:custGeom>
              <a:avLst/>
              <a:gdLst>
                <a:gd name="csX0" fmla="*/ 0 w 4495777"/>
                <a:gd name="csY0" fmla="*/ 0 h 646331"/>
                <a:gd name="csX1" fmla="*/ 4495777 w 4495777"/>
                <a:gd name="csY1" fmla="*/ 0 h 646331"/>
                <a:gd name="csX2" fmla="*/ 4495777 w 4495777"/>
                <a:gd name="csY2" fmla="*/ 646331 h 646331"/>
                <a:gd name="csX3" fmla="*/ 0 w 4495777"/>
                <a:gd name="csY3" fmla="*/ 646331 h 646331"/>
                <a:gd name="csX4" fmla="*/ 0 w 4495777"/>
                <a:gd name="csY4" fmla="*/ 0 h 64633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495777" h="646331" extrusionOk="0">
                  <a:moveTo>
                    <a:pt x="0" y="0"/>
                  </a:moveTo>
                  <a:cubicBezTo>
                    <a:pt x="2165291" y="-135474"/>
                    <a:pt x="2749942" y="-15161"/>
                    <a:pt x="4495777" y="0"/>
                  </a:cubicBezTo>
                  <a:cubicBezTo>
                    <a:pt x="4512963" y="247450"/>
                    <a:pt x="4514106" y="395949"/>
                    <a:pt x="4495777" y="646331"/>
                  </a:cubicBezTo>
                  <a:cubicBezTo>
                    <a:pt x="3372508" y="752313"/>
                    <a:pt x="2185492" y="728886"/>
                    <a:pt x="0" y="646331"/>
                  </a:cubicBezTo>
                  <a:cubicBezTo>
                    <a:pt x="29241" y="472311"/>
                    <a:pt x="-24831" y="164269"/>
                    <a:pt x="0" y="0"/>
                  </a:cubicBezTo>
                  <a:close/>
                </a:path>
              </a:pathLst>
            </a:custGeom>
            <a:grpFill/>
            <a:ln w="47625">
              <a:noFill/>
              <a:extLst>
                <a:ext uri="{C807C97D-BFC1-408E-A445-0C87EB9F89A2}">
                  <ask:lineSketchStyleProps xmlns:ask="http://schemas.microsoft.com/office/drawing/2018/sketchyshapes" sd="2705266555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r>
                <a:rPr lang="es-ES" sz="3600" dirty="0" err="1">
                  <a:solidFill>
                    <a:schemeClr val="bg1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Image</a:t>
              </a:r>
              <a:r>
                <a:rPr lang="es-ES" sz="3600" dirty="0">
                  <a:solidFill>
                    <a:schemeClr val="bg1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 / </a:t>
              </a:r>
              <a:r>
                <a:rPr lang="es-ES" sz="3600" dirty="0" err="1">
                  <a:solidFill>
                    <a:schemeClr val="bg1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photo</a:t>
              </a:r>
              <a:endParaRPr lang="es-ES" sz="3600" dirty="0">
                <a:solidFill>
                  <a:schemeClr val="bg1"/>
                </a:solidFill>
                <a:latin typeface="Roboto Bold" panose="02000000000000000000" pitchFamily="2" charset="0"/>
                <a:ea typeface="Roboto Bold" panose="02000000000000000000" pitchFamily="2" charset="0"/>
              </a:endParaRPr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5072A2B7-422D-9F45-CE4A-C41C5224820D}"/>
              </a:ext>
            </a:extLst>
          </p:cNvPr>
          <p:cNvGrpSpPr/>
          <p:nvPr/>
        </p:nvGrpSpPr>
        <p:grpSpPr>
          <a:xfrm>
            <a:off x="2858094" y="24593196"/>
            <a:ext cx="24534020" cy="6990177"/>
            <a:chOff x="2858094" y="24794152"/>
            <a:chExt cx="24534020" cy="6990177"/>
          </a:xfrm>
        </p:grpSpPr>
        <p:sp>
          <p:nvSpPr>
            <p:cNvPr id="21" name="Rectángulo: una sola esquina redondeada 20">
              <a:extLst>
                <a:ext uri="{FF2B5EF4-FFF2-40B4-BE49-F238E27FC236}">
                  <a16:creationId xmlns:a16="http://schemas.microsoft.com/office/drawing/2014/main" id="{91722B23-BDB4-DA1C-2E8D-320452B17EFA}"/>
                </a:ext>
              </a:extLst>
            </p:cNvPr>
            <p:cNvSpPr/>
            <p:nvPr/>
          </p:nvSpPr>
          <p:spPr>
            <a:xfrm flipH="1">
              <a:off x="2858094" y="24794152"/>
              <a:ext cx="24534020" cy="6990177"/>
            </a:xfrm>
            <a:prstGeom prst="round1Rect">
              <a:avLst>
                <a:gd name="adj" fmla="val 6605"/>
              </a:avLst>
            </a:prstGeom>
            <a:noFill/>
            <a:ln w="47625">
              <a:solidFill>
                <a:srgbClr val="00205C">
                  <a:alpha val="50000"/>
                </a:srgb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sX0" fmla="*/ 0 w 24534020"/>
                        <a:gd name="csY0" fmla="*/ 0 h 6990177"/>
                        <a:gd name="csX1" fmla="*/ 23368967 w 24534020"/>
                        <a:gd name="csY1" fmla="*/ 0 h 6990177"/>
                        <a:gd name="csX2" fmla="*/ 24534020 w 24534020"/>
                        <a:gd name="csY2" fmla="*/ 1165053 h 6990177"/>
                        <a:gd name="csX3" fmla="*/ 24534020 w 24534020"/>
                        <a:gd name="csY3" fmla="*/ 6990177 h 6990177"/>
                        <a:gd name="csX4" fmla="*/ 0 w 24534020"/>
                        <a:gd name="csY4" fmla="*/ 6990177 h 6990177"/>
                        <a:gd name="csX5" fmla="*/ 0 w 24534020"/>
                        <a:gd name="csY5" fmla="*/ 0 h 6990177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24534020" h="6990177" fill="none" extrusionOk="0">
                          <a:moveTo>
                            <a:pt x="0" y="0"/>
                          </a:moveTo>
                          <a:cubicBezTo>
                            <a:pt x="7212779" y="-87639"/>
                            <a:pt x="14063660" y="72679"/>
                            <a:pt x="23368967" y="0"/>
                          </a:cubicBezTo>
                          <a:cubicBezTo>
                            <a:pt x="24001289" y="-106030"/>
                            <a:pt x="24518227" y="543560"/>
                            <a:pt x="24534020" y="1165053"/>
                          </a:cubicBezTo>
                          <a:cubicBezTo>
                            <a:pt x="24572601" y="2557917"/>
                            <a:pt x="24470679" y="5941520"/>
                            <a:pt x="24534020" y="6990177"/>
                          </a:cubicBezTo>
                          <a:cubicBezTo>
                            <a:pt x="21675811" y="7152374"/>
                            <a:pt x="8738062" y="7062339"/>
                            <a:pt x="0" y="6990177"/>
                          </a:cubicBezTo>
                          <a:cubicBezTo>
                            <a:pt x="130954" y="4881015"/>
                            <a:pt x="43574" y="2124955"/>
                            <a:pt x="0" y="0"/>
                          </a:cubicBezTo>
                          <a:close/>
                        </a:path>
                        <a:path w="24534020" h="6990177" stroke="0" extrusionOk="0">
                          <a:moveTo>
                            <a:pt x="0" y="0"/>
                          </a:moveTo>
                          <a:cubicBezTo>
                            <a:pt x="6454907" y="118645"/>
                            <a:pt x="13634798" y="116012"/>
                            <a:pt x="23368967" y="0"/>
                          </a:cubicBezTo>
                          <a:cubicBezTo>
                            <a:pt x="24035943" y="4955"/>
                            <a:pt x="24472045" y="523583"/>
                            <a:pt x="24534020" y="1165053"/>
                          </a:cubicBezTo>
                          <a:cubicBezTo>
                            <a:pt x="24668620" y="2694370"/>
                            <a:pt x="24376824" y="4154312"/>
                            <a:pt x="24534020" y="6990177"/>
                          </a:cubicBezTo>
                          <a:cubicBezTo>
                            <a:pt x="19184531" y="7010364"/>
                            <a:pt x="10099505" y="7142657"/>
                            <a:pt x="0" y="6990177"/>
                          </a:cubicBezTo>
                          <a:cubicBezTo>
                            <a:pt x="-49533" y="3954161"/>
                            <a:pt x="-14809" y="3204012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D7CCF183-D2F8-FB7B-652F-53464230DEC2}"/>
                </a:ext>
              </a:extLst>
            </p:cNvPr>
            <p:cNvSpPr txBox="1"/>
            <p:nvPr/>
          </p:nvSpPr>
          <p:spPr>
            <a:xfrm>
              <a:off x="3790950" y="25500776"/>
              <a:ext cx="758825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600" dirty="0" err="1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Results</a:t>
              </a:r>
              <a:endParaRPr lang="es-ES" sz="3600" dirty="0">
                <a:solidFill>
                  <a:srgbClr val="00205C"/>
                </a:solidFill>
                <a:latin typeface="Roboto Bold" panose="02000000000000000000" pitchFamily="2" charset="0"/>
                <a:ea typeface="Roboto Bold" panose="02000000000000000000" pitchFamily="2" charset="0"/>
              </a:endParaRPr>
            </a:p>
            <a:p>
              <a:r>
                <a:rPr lang="es-ES" sz="3600" dirty="0">
                  <a:solidFill>
                    <a:srgbClr val="00205C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Resultados</a:t>
              </a:r>
            </a:p>
          </p:txBody>
        </p:sp>
        <p:sp>
          <p:nvSpPr>
            <p:cNvPr id="51" name="CuadroTexto 50">
              <a:extLst>
                <a:ext uri="{FF2B5EF4-FFF2-40B4-BE49-F238E27FC236}">
                  <a16:creationId xmlns:a16="http://schemas.microsoft.com/office/drawing/2014/main" id="{EDE4353B-1442-1C5F-20C6-AC362EE8077E}"/>
                </a:ext>
              </a:extLst>
            </p:cNvPr>
            <p:cNvSpPr txBox="1"/>
            <p:nvPr/>
          </p:nvSpPr>
          <p:spPr>
            <a:xfrm>
              <a:off x="3790950" y="26805354"/>
              <a:ext cx="14401800" cy="4524315"/>
            </a:xfrm>
            <a:prstGeom prst="rect">
              <a:avLst/>
            </a:prstGeom>
            <a:noFill/>
          </p:spPr>
          <p:txBody>
            <a:bodyPr wrap="square" numCol="2" spcCol="216000" rtlCol="0">
              <a:spAutoFit/>
            </a:bodyPr>
            <a:lstStyle/>
            <a:p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Orae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aboratur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 Quia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istisite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ercillaccum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imet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dignati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busanto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ilibus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adis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alique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prorerferit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aci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veri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moditis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itatur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</a:t>
              </a:r>
            </a:p>
            <a:p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Pis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molorporrum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hariandio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Ebis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lab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ipitio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tempore, cum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omnim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faci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rersped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itemquatur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qui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ullestis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maio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rerum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?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Ximus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aliquiasitat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que pe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officiandae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veliquaes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veles 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sanit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seque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cusant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parumquibus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saeperibus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incia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vollaborem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Orumet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harissu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ntibus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parionet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quissi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cusciae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latiistrum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occum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voluptur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maxim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net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haris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dolorum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dolorio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nsequam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dionecto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dolo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doluptati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tem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qui ut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ulloriati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conseque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cuptasp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elicta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nonsed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voluptatem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con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consequ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iatiori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buscipsam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si nate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ipsum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quo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quate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molupidi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odigendestis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est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a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voluptaquam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sedit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re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noste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rem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adi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bere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excersped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quid que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proremp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editeni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voluptis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accus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quiae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preius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comnimaximin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con rae qui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fugias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unt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venihic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tusdaeptat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int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aborum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fuga.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Reptusc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idebit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, que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maximusam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rem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quos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idi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con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pa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nobis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aut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quiam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re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nam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vel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iduntiumenda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sandele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ndebitibus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 </a:t>
              </a:r>
              <a:r>
                <a:rPr lang="es-ES_tradnl" sz="2400" dirty="0" err="1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dollaturem</a:t>
              </a:r>
              <a:r>
                <a:rPr lang="es-ES_tradnl" sz="2400" dirty="0">
                  <a:solidFill>
                    <a:srgbClr val="00205C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rPr>
                <a:t>. </a:t>
              </a:r>
              <a:endParaRPr lang="es-ES" sz="24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endParaRPr>
            </a:p>
          </p:txBody>
        </p:sp>
        <p:sp>
          <p:nvSpPr>
            <p:cNvPr id="61" name="Rectángulo 60">
              <a:extLst>
                <a:ext uri="{FF2B5EF4-FFF2-40B4-BE49-F238E27FC236}">
                  <a16:creationId xmlns:a16="http://schemas.microsoft.com/office/drawing/2014/main" id="{EA286750-8577-D989-F9AE-5043C5871BBF}"/>
                </a:ext>
              </a:extLst>
            </p:cNvPr>
            <p:cNvSpPr/>
            <p:nvPr/>
          </p:nvSpPr>
          <p:spPr>
            <a:xfrm>
              <a:off x="19846984" y="25752597"/>
              <a:ext cx="6425513" cy="5577071"/>
            </a:xfrm>
            <a:prstGeom prst="rect">
              <a:avLst/>
            </a:prstGeom>
            <a:solidFill>
              <a:srgbClr val="69D1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2" name="CuadroTexto 61">
              <a:extLst>
                <a:ext uri="{FF2B5EF4-FFF2-40B4-BE49-F238E27FC236}">
                  <a16:creationId xmlns:a16="http://schemas.microsoft.com/office/drawing/2014/main" id="{98A6A84E-7F4E-226E-CF8B-C8267681593F}"/>
                </a:ext>
              </a:extLst>
            </p:cNvPr>
            <p:cNvSpPr txBox="1"/>
            <p:nvPr/>
          </p:nvSpPr>
          <p:spPr>
            <a:xfrm>
              <a:off x="21194374" y="27561701"/>
              <a:ext cx="44957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600" dirty="0" err="1">
                  <a:solidFill>
                    <a:schemeClr val="bg1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Image</a:t>
              </a:r>
              <a:r>
                <a:rPr lang="es-ES" sz="3600" dirty="0">
                  <a:solidFill>
                    <a:schemeClr val="bg1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 / </a:t>
              </a:r>
              <a:r>
                <a:rPr lang="es-ES" sz="3600" dirty="0" err="1">
                  <a:solidFill>
                    <a:schemeClr val="bg1"/>
                  </a:solidFill>
                  <a:latin typeface="Roboto Bold" panose="02000000000000000000" pitchFamily="2" charset="0"/>
                  <a:ea typeface="Roboto Bold" panose="02000000000000000000" pitchFamily="2" charset="0"/>
                </a:rPr>
                <a:t>photo</a:t>
              </a:r>
              <a:endParaRPr lang="es-ES" sz="3600" dirty="0">
                <a:solidFill>
                  <a:schemeClr val="bg1"/>
                </a:solidFill>
                <a:latin typeface="Roboto Bold" panose="02000000000000000000" pitchFamily="2" charset="0"/>
                <a:ea typeface="Roboto Bold" panose="02000000000000000000" pitchFamily="2" charset="0"/>
              </a:endParaRPr>
            </a:p>
          </p:txBody>
        </p:sp>
      </p:grpSp>
      <p:pic>
        <p:nvPicPr>
          <p:cNvPr id="6" name="Gráfico 5">
            <a:extLst>
              <a:ext uri="{FF2B5EF4-FFF2-40B4-BE49-F238E27FC236}">
                <a16:creationId xmlns:a16="http://schemas.microsoft.com/office/drawing/2014/main" id="{83AB8D8B-DFE7-A68A-F49F-0F9297DCAC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58094" y="39301565"/>
            <a:ext cx="6307677" cy="1944726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56629D7C-0601-7039-912D-0A5F81402C85}"/>
              </a:ext>
            </a:extLst>
          </p:cNvPr>
          <p:cNvSpPr/>
          <p:nvPr/>
        </p:nvSpPr>
        <p:spPr>
          <a:xfrm>
            <a:off x="0" y="42367555"/>
            <a:ext cx="30275213" cy="480106"/>
          </a:xfrm>
          <a:prstGeom prst="rect">
            <a:avLst/>
          </a:prstGeom>
          <a:solidFill>
            <a:srgbClr val="009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27153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</TotalTime>
  <Words>567</Words>
  <Application>Microsoft Office PowerPoint</Application>
  <PresentationFormat>Personalizado</PresentationFormat>
  <Paragraphs>29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Roboto Bold</vt:lpstr>
      <vt:lpstr>Roboto regular</vt:lpstr>
      <vt:lpstr>Tema de Office</vt:lpstr>
      <vt:lpstr>Write the title of your research here Escribe aquí el título de tu investigación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Verónica Gil Macarrón</dc:creator>
  <cp:lastModifiedBy>Verónica Gil Macarrón</cp:lastModifiedBy>
  <cp:revision>14</cp:revision>
  <dcterms:created xsi:type="dcterms:W3CDTF">2026-02-13T09:37:55Z</dcterms:created>
  <dcterms:modified xsi:type="dcterms:W3CDTF">2026-02-17T09:26:46Z</dcterms:modified>
</cp:coreProperties>
</file>