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2" r:id="rId2"/>
    <p:sldId id="264" r:id="rId3"/>
  </p:sldIdLst>
  <p:sldSz cx="11430000" cy="5981700"/>
  <p:notesSz cx="6858000" cy="9144000"/>
  <p:defaultTextStyle>
    <a:defPPr>
      <a:defRPr lang="es-ES"/>
    </a:defPPr>
    <a:lvl1pPr marL="0" algn="l" defTabSz="835673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1pPr>
    <a:lvl2pPr marL="417837" algn="l" defTabSz="835673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2pPr>
    <a:lvl3pPr marL="835673" algn="l" defTabSz="835673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3pPr>
    <a:lvl4pPr marL="1253512" algn="l" defTabSz="835673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4pPr>
    <a:lvl5pPr marL="1671348" algn="l" defTabSz="835673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5pPr>
    <a:lvl6pPr marL="2089185" algn="l" defTabSz="835673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6pPr>
    <a:lvl7pPr marL="2507022" algn="l" defTabSz="835673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7pPr>
    <a:lvl8pPr marL="2924858" algn="l" defTabSz="835673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8pPr>
    <a:lvl9pPr marL="3342697" algn="l" defTabSz="835673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C2AEFE81-0C80-4C0C-807C-C73FFEBF7933}">
          <p14:sldIdLst>
            <p14:sldId id="262"/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7E23"/>
    <a:srgbClr val="023676"/>
    <a:srgbClr val="005E63"/>
    <a:srgbClr val="A66214"/>
    <a:srgbClr val="800080"/>
    <a:srgbClr val="9C1E3D"/>
    <a:srgbClr val="0066CC"/>
    <a:srgbClr val="2A5937"/>
    <a:srgbClr val="C2410A"/>
    <a:srgbClr val="B207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962" autoAdjust="0"/>
  </p:normalViewPr>
  <p:slideViewPr>
    <p:cSldViewPr snapToGrid="0">
      <p:cViewPr>
        <p:scale>
          <a:sx n="80" d="100"/>
          <a:sy n="80" d="100"/>
        </p:scale>
        <p:origin x="2068" y="6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627A74-BBBA-4BA3-894C-2F97B91826FB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143000"/>
            <a:ext cx="58959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256024-D534-47D9-B2F8-115C2CF7BE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7389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750" y="978950"/>
            <a:ext cx="8572500" cy="2082518"/>
          </a:xfrm>
        </p:spPr>
        <p:txBody>
          <a:bodyPr anchor="b"/>
          <a:lstStyle>
            <a:lvl1pPr algn="ctr">
              <a:defRPr sz="460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50" y="3141777"/>
            <a:ext cx="8572500" cy="1444193"/>
          </a:xfrm>
        </p:spPr>
        <p:txBody>
          <a:bodyPr/>
          <a:lstStyle>
            <a:lvl1pPr marL="0" indent="0" algn="ctr">
              <a:buNone/>
              <a:defRPr sz="1841"/>
            </a:lvl1pPr>
            <a:lvl2pPr marL="350847" indent="0" algn="ctr">
              <a:buNone/>
              <a:defRPr sz="1535"/>
            </a:lvl2pPr>
            <a:lvl3pPr marL="701694" indent="0" algn="ctr">
              <a:buNone/>
              <a:defRPr sz="1381"/>
            </a:lvl3pPr>
            <a:lvl4pPr marL="1052541" indent="0" algn="ctr">
              <a:buNone/>
              <a:defRPr sz="1228"/>
            </a:lvl4pPr>
            <a:lvl5pPr marL="1403388" indent="0" algn="ctr">
              <a:buNone/>
              <a:defRPr sz="1228"/>
            </a:lvl5pPr>
            <a:lvl6pPr marL="1754235" indent="0" algn="ctr">
              <a:buNone/>
              <a:defRPr sz="1228"/>
            </a:lvl6pPr>
            <a:lvl7pPr marL="2105083" indent="0" algn="ctr">
              <a:buNone/>
              <a:defRPr sz="1228"/>
            </a:lvl7pPr>
            <a:lvl8pPr marL="2455929" indent="0" algn="ctr">
              <a:buNone/>
              <a:defRPr sz="1228"/>
            </a:lvl8pPr>
            <a:lvl9pPr marL="2806777" indent="0" algn="ctr">
              <a:buNone/>
              <a:defRPr sz="1228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4D00-7F28-47C2-BA99-C0DED6D5ED14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7099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4D00-7F28-47C2-BA99-C0DED6D5ED14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1146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79594" y="318471"/>
            <a:ext cx="2464594" cy="506921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5813" y="318471"/>
            <a:ext cx="7250906" cy="506921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4D00-7F28-47C2-BA99-C0DED6D5ED14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0378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4D00-7F28-47C2-BA99-C0DED6D5ED14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2389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859" y="1491274"/>
            <a:ext cx="9858375" cy="2488220"/>
          </a:xfrm>
        </p:spPr>
        <p:txBody>
          <a:bodyPr anchor="b"/>
          <a:lstStyle>
            <a:lvl1pPr>
              <a:defRPr sz="460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859" y="4003034"/>
            <a:ext cx="9858375" cy="1308496"/>
          </a:xfrm>
        </p:spPr>
        <p:txBody>
          <a:bodyPr/>
          <a:lstStyle>
            <a:lvl1pPr marL="0" indent="0">
              <a:buNone/>
              <a:defRPr sz="1841">
                <a:solidFill>
                  <a:schemeClr val="tx1">
                    <a:tint val="75000"/>
                  </a:schemeClr>
                </a:solidFill>
              </a:defRPr>
            </a:lvl1pPr>
            <a:lvl2pPr marL="350847" indent="0">
              <a:buNone/>
              <a:defRPr sz="1535">
                <a:solidFill>
                  <a:schemeClr val="tx1">
                    <a:tint val="75000"/>
                  </a:schemeClr>
                </a:solidFill>
              </a:defRPr>
            </a:lvl2pPr>
            <a:lvl3pPr marL="701694" indent="0">
              <a:buNone/>
              <a:defRPr sz="1381">
                <a:solidFill>
                  <a:schemeClr val="tx1">
                    <a:tint val="75000"/>
                  </a:schemeClr>
                </a:solidFill>
              </a:defRPr>
            </a:lvl3pPr>
            <a:lvl4pPr marL="1052541" indent="0">
              <a:buNone/>
              <a:defRPr sz="1228">
                <a:solidFill>
                  <a:schemeClr val="tx1">
                    <a:tint val="75000"/>
                  </a:schemeClr>
                </a:solidFill>
              </a:defRPr>
            </a:lvl4pPr>
            <a:lvl5pPr marL="1403388" indent="0">
              <a:buNone/>
              <a:defRPr sz="1228">
                <a:solidFill>
                  <a:schemeClr val="tx1">
                    <a:tint val="75000"/>
                  </a:schemeClr>
                </a:solidFill>
              </a:defRPr>
            </a:lvl5pPr>
            <a:lvl6pPr marL="1754235" indent="0">
              <a:buNone/>
              <a:defRPr sz="1228">
                <a:solidFill>
                  <a:schemeClr val="tx1">
                    <a:tint val="75000"/>
                  </a:schemeClr>
                </a:solidFill>
              </a:defRPr>
            </a:lvl6pPr>
            <a:lvl7pPr marL="2105083" indent="0">
              <a:buNone/>
              <a:defRPr sz="1228">
                <a:solidFill>
                  <a:schemeClr val="tx1">
                    <a:tint val="75000"/>
                  </a:schemeClr>
                </a:solidFill>
              </a:defRPr>
            </a:lvl7pPr>
            <a:lvl8pPr marL="2455929" indent="0">
              <a:buNone/>
              <a:defRPr sz="1228">
                <a:solidFill>
                  <a:schemeClr val="tx1">
                    <a:tint val="75000"/>
                  </a:schemeClr>
                </a:solidFill>
              </a:defRPr>
            </a:lvl8pPr>
            <a:lvl9pPr marL="2806777" indent="0">
              <a:buNone/>
              <a:defRPr sz="122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4D00-7F28-47C2-BA99-C0DED6D5ED14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5394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5813" y="1592351"/>
            <a:ext cx="4857750" cy="379533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86438" y="1592351"/>
            <a:ext cx="4857750" cy="379533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4D00-7F28-47C2-BA99-C0DED6D5ED14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6744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2" y="318470"/>
            <a:ext cx="9858375" cy="115618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7301" y="1466349"/>
            <a:ext cx="4835425" cy="718634"/>
          </a:xfrm>
        </p:spPr>
        <p:txBody>
          <a:bodyPr anchor="b"/>
          <a:lstStyle>
            <a:lvl1pPr marL="0" indent="0">
              <a:buNone/>
              <a:defRPr sz="1841" b="1"/>
            </a:lvl1pPr>
            <a:lvl2pPr marL="350847" indent="0">
              <a:buNone/>
              <a:defRPr sz="1535" b="1"/>
            </a:lvl2pPr>
            <a:lvl3pPr marL="701694" indent="0">
              <a:buNone/>
              <a:defRPr sz="1381" b="1"/>
            </a:lvl3pPr>
            <a:lvl4pPr marL="1052541" indent="0">
              <a:buNone/>
              <a:defRPr sz="1228" b="1"/>
            </a:lvl4pPr>
            <a:lvl5pPr marL="1403388" indent="0">
              <a:buNone/>
              <a:defRPr sz="1228" b="1"/>
            </a:lvl5pPr>
            <a:lvl6pPr marL="1754235" indent="0">
              <a:buNone/>
              <a:defRPr sz="1228" b="1"/>
            </a:lvl6pPr>
            <a:lvl7pPr marL="2105083" indent="0">
              <a:buNone/>
              <a:defRPr sz="1228" b="1"/>
            </a:lvl7pPr>
            <a:lvl8pPr marL="2455929" indent="0">
              <a:buNone/>
              <a:defRPr sz="1228" b="1"/>
            </a:lvl8pPr>
            <a:lvl9pPr marL="2806777" indent="0">
              <a:buNone/>
              <a:defRPr sz="1228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7301" y="2184983"/>
            <a:ext cx="4835425" cy="321378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86437" y="1466349"/>
            <a:ext cx="4859239" cy="718634"/>
          </a:xfrm>
        </p:spPr>
        <p:txBody>
          <a:bodyPr anchor="b"/>
          <a:lstStyle>
            <a:lvl1pPr marL="0" indent="0">
              <a:buNone/>
              <a:defRPr sz="1841" b="1"/>
            </a:lvl1pPr>
            <a:lvl2pPr marL="350847" indent="0">
              <a:buNone/>
              <a:defRPr sz="1535" b="1"/>
            </a:lvl2pPr>
            <a:lvl3pPr marL="701694" indent="0">
              <a:buNone/>
              <a:defRPr sz="1381" b="1"/>
            </a:lvl3pPr>
            <a:lvl4pPr marL="1052541" indent="0">
              <a:buNone/>
              <a:defRPr sz="1228" b="1"/>
            </a:lvl4pPr>
            <a:lvl5pPr marL="1403388" indent="0">
              <a:buNone/>
              <a:defRPr sz="1228" b="1"/>
            </a:lvl5pPr>
            <a:lvl6pPr marL="1754235" indent="0">
              <a:buNone/>
              <a:defRPr sz="1228" b="1"/>
            </a:lvl6pPr>
            <a:lvl7pPr marL="2105083" indent="0">
              <a:buNone/>
              <a:defRPr sz="1228" b="1"/>
            </a:lvl7pPr>
            <a:lvl8pPr marL="2455929" indent="0">
              <a:buNone/>
              <a:defRPr sz="1228" b="1"/>
            </a:lvl8pPr>
            <a:lvl9pPr marL="2806777" indent="0">
              <a:buNone/>
              <a:defRPr sz="1228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86437" y="2184983"/>
            <a:ext cx="4859239" cy="321378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4D00-7F28-47C2-BA99-C0DED6D5ED14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942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4D00-7F28-47C2-BA99-C0DED6D5ED14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0221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4D00-7F28-47C2-BA99-C0DED6D5ED14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6809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3" y="398781"/>
            <a:ext cx="3686472" cy="1395730"/>
          </a:xfrm>
        </p:spPr>
        <p:txBody>
          <a:bodyPr anchor="b"/>
          <a:lstStyle>
            <a:lvl1pPr>
              <a:defRPr sz="2456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9239" y="861255"/>
            <a:ext cx="5786438" cy="4250884"/>
          </a:xfrm>
        </p:spPr>
        <p:txBody>
          <a:bodyPr/>
          <a:lstStyle>
            <a:lvl1pPr>
              <a:defRPr sz="2456"/>
            </a:lvl1pPr>
            <a:lvl2pPr>
              <a:defRPr sz="2149"/>
            </a:lvl2pPr>
            <a:lvl3pPr>
              <a:defRPr sz="1841"/>
            </a:lvl3pPr>
            <a:lvl4pPr>
              <a:defRPr sz="1535"/>
            </a:lvl4pPr>
            <a:lvl5pPr>
              <a:defRPr sz="1535"/>
            </a:lvl5pPr>
            <a:lvl6pPr>
              <a:defRPr sz="1535"/>
            </a:lvl6pPr>
            <a:lvl7pPr>
              <a:defRPr sz="1535"/>
            </a:lvl7pPr>
            <a:lvl8pPr>
              <a:defRPr sz="1535"/>
            </a:lvl8pPr>
            <a:lvl9pPr>
              <a:defRPr sz="153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3" y="1794511"/>
            <a:ext cx="3686472" cy="3324552"/>
          </a:xfrm>
        </p:spPr>
        <p:txBody>
          <a:bodyPr/>
          <a:lstStyle>
            <a:lvl1pPr marL="0" indent="0">
              <a:buNone/>
              <a:defRPr sz="1228"/>
            </a:lvl1pPr>
            <a:lvl2pPr marL="350847" indent="0">
              <a:buNone/>
              <a:defRPr sz="1074"/>
            </a:lvl2pPr>
            <a:lvl3pPr marL="701694" indent="0">
              <a:buNone/>
              <a:defRPr sz="921"/>
            </a:lvl3pPr>
            <a:lvl4pPr marL="1052541" indent="0">
              <a:buNone/>
              <a:defRPr sz="768"/>
            </a:lvl4pPr>
            <a:lvl5pPr marL="1403388" indent="0">
              <a:buNone/>
              <a:defRPr sz="768"/>
            </a:lvl5pPr>
            <a:lvl6pPr marL="1754235" indent="0">
              <a:buNone/>
              <a:defRPr sz="768"/>
            </a:lvl6pPr>
            <a:lvl7pPr marL="2105083" indent="0">
              <a:buNone/>
              <a:defRPr sz="768"/>
            </a:lvl7pPr>
            <a:lvl8pPr marL="2455929" indent="0">
              <a:buNone/>
              <a:defRPr sz="768"/>
            </a:lvl8pPr>
            <a:lvl9pPr marL="2806777" indent="0">
              <a:buNone/>
              <a:defRPr sz="768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4D00-7F28-47C2-BA99-C0DED6D5ED14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8389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3" y="398781"/>
            <a:ext cx="3686472" cy="1395730"/>
          </a:xfrm>
        </p:spPr>
        <p:txBody>
          <a:bodyPr anchor="b"/>
          <a:lstStyle>
            <a:lvl1pPr>
              <a:defRPr sz="2456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59239" y="861255"/>
            <a:ext cx="5786438" cy="4250884"/>
          </a:xfrm>
        </p:spPr>
        <p:txBody>
          <a:bodyPr anchor="t"/>
          <a:lstStyle>
            <a:lvl1pPr marL="0" indent="0">
              <a:buNone/>
              <a:defRPr sz="2456"/>
            </a:lvl1pPr>
            <a:lvl2pPr marL="350847" indent="0">
              <a:buNone/>
              <a:defRPr sz="2149"/>
            </a:lvl2pPr>
            <a:lvl3pPr marL="701694" indent="0">
              <a:buNone/>
              <a:defRPr sz="1841"/>
            </a:lvl3pPr>
            <a:lvl4pPr marL="1052541" indent="0">
              <a:buNone/>
              <a:defRPr sz="1535"/>
            </a:lvl4pPr>
            <a:lvl5pPr marL="1403388" indent="0">
              <a:buNone/>
              <a:defRPr sz="1535"/>
            </a:lvl5pPr>
            <a:lvl6pPr marL="1754235" indent="0">
              <a:buNone/>
              <a:defRPr sz="1535"/>
            </a:lvl6pPr>
            <a:lvl7pPr marL="2105083" indent="0">
              <a:buNone/>
              <a:defRPr sz="1535"/>
            </a:lvl7pPr>
            <a:lvl8pPr marL="2455929" indent="0">
              <a:buNone/>
              <a:defRPr sz="1535"/>
            </a:lvl8pPr>
            <a:lvl9pPr marL="2806777" indent="0">
              <a:buNone/>
              <a:defRPr sz="1535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3" y="1794511"/>
            <a:ext cx="3686472" cy="3324552"/>
          </a:xfrm>
        </p:spPr>
        <p:txBody>
          <a:bodyPr/>
          <a:lstStyle>
            <a:lvl1pPr marL="0" indent="0">
              <a:buNone/>
              <a:defRPr sz="1228"/>
            </a:lvl1pPr>
            <a:lvl2pPr marL="350847" indent="0">
              <a:buNone/>
              <a:defRPr sz="1074"/>
            </a:lvl2pPr>
            <a:lvl3pPr marL="701694" indent="0">
              <a:buNone/>
              <a:defRPr sz="921"/>
            </a:lvl3pPr>
            <a:lvl4pPr marL="1052541" indent="0">
              <a:buNone/>
              <a:defRPr sz="768"/>
            </a:lvl4pPr>
            <a:lvl5pPr marL="1403388" indent="0">
              <a:buNone/>
              <a:defRPr sz="768"/>
            </a:lvl5pPr>
            <a:lvl6pPr marL="1754235" indent="0">
              <a:buNone/>
              <a:defRPr sz="768"/>
            </a:lvl6pPr>
            <a:lvl7pPr marL="2105083" indent="0">
              <a:buNone/>
              <a:defRPr sz="768"/>
            </a:lvl7pPr>
            <a:lvl8pPr marL="2455929" indent="0">
              <a:buNone/>
              <a:defRPr sz="768"/>
            </a:lvl8pPr>
            <a:lvl9pPr marL="2806777" indent="0">
              <a:buNone/>
              <a:defRPr sz="768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4D00-7F28-47C2-BA99-C0DED6D5ED14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9196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85813" y="318470"/>
            <a:ext cx="9858375" cy="11561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5813" y="1592351"/>
            <a:ext cx="9858375" cy="37953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813" y="5544150"/>
            <a:ext cx="2571750" cy="31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84D00-7F28-47C2-BA99-C0DED6D5ED14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86188" y="5544150"/>
            <a:ext cx="3857625" cy="31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2438" y="5544150"/>
            <a:ext cx="2571750" cy="31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2931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01694" rtl="0" eaLnBrk="1" latinLnBrk="0" hangingPunct="1">
        <a:lnSpc>
          <a:spcPct val="90000"/>
        </a:lnSpc>
        <a:spcBef>
          <a:spcPct val="0"/>
        </a:spcBef>
        <a:buNone/>
        <a:defRPr sz="337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5423" indent="-175423" algn="l" defTabSz="701694" rtl="0" eaLnBrk="1" latinLnBrk="0" hangingPunct="1">
        <a:lnSpc>
          <a:spcPct val="90000"/>
        </a:lnSpc>
        <a:spcBef>
          <a:spcPts val="768"/>
        </a:spcBef>
        <a:buFont typeface="Arial" panose="020B0604020202020204" pitchFamily="34" charset="0"/>
        <a:buChar char="•"/>
        <a:defRPr sz="2149" kern="1200">
          <a:solidFill>
            <a:schemeClr val="tx1"/>
          </a:solidFill>
          <a:latin typeface="+mn-lt"/>
          <a:ea typeface="+mn-ea"/>
          <a:cs typeface="+mn-cs"/>
        </a:defRPr>
      </a:lvl1pPr>
      <a:lvl2pPr marL="526271" indent="-175423" algn="l" defTabSz="701694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841" kern="1200">
          <a:solidFill>
            <a:schemeClr val="tx1"/>
          </a:solidFill>
          <a:latin typeface="+mn-lt"/>
          <a:ea typeface="+mn-ea"/>
          <a:cs typeface="+mn-cs"/>
        </a:defRPr>
      </a:lvl2pPr>
      <a:lvl3pPr marL="877118" indent="-175423" algn="l" defTabSz="701694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535" kern="1200">
          <a:solidFill>
            <a:schemeClr val="tx1"/>
          </a:solidFill>
          <a:latin typeface="+mn-lt"/>
          <a:ea typeface="+mn-ea"/>
          <a:cs typeface="+mn-cs"/>
        </a:defRPr>
      </a:lvl3pPr>
      <a:lvl4pPr marL="1227965" indent="-175423" algn="l" defTabSz="701694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81" kern="1200">
          <a:solidFill>
            <a:schemeClr val="tx1"/>
          </a:solidFill>
          <a:latin typeface="+mn-lt"/>
          <a:ea typeface="+mn-ea"/>
          <a:cs typeface="+mn-cs"/>
        </a:defRPr>
      </a:lvl4pPr>
      <a:lvl5pPr marL="1578812" indent="-175423" algn="l" defTabSz="701694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81" kern="1200">
          <a:solidFill>
            <a:schemeClr val="tx1"/>
          </a:solidFill>
          <a:latin typeface="+mn-lt"/>
          <a:ea typeface="+mn-ea"/>
          <a:cs typeface="+mn-cs"/>
        </a:defRPr>
      </a:lvl5pPr>
      <a:lvl6pPr marL="1929659" indent="-175423" algn="l" defTabSz="701694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81" kern="1200">
          <a:solidFill>
            <a:schemeClr val="tx1"/>
          </a:solidFill>
          <a:latin typeface="+mn-lt"/>
          <a:ea typeface="+mn-ea"/>
          <a:cs typeface="+mn-cs"/>
        </a:defRPr>
      </a:lvl6pPr>
      <a:lvl7pPr marL="2280506" indent="-175423" algn="l" defTabSz="701694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81" kern="1200">
          <a:solidFill>
            <a:schemeClr val="tx1"/>
          </a:solidFill>
          <a:latin typeface="+mn-lt"/>
          <a:ea typeface="+mn-ea"/>
          <a:cs typeface="+mn-cs"/>
        </a:defRPr>
      </a:lvl7pPr>
      <a:lvl8pPr marL="2631353" indent="-175423" algn="l" defTabSz="701694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81" kern="1200">
          <a:solidFill>
            <a:schemeClr val="tx1"/>
          </a:solidFill>
          <a:latin typeface="+mn-lt"/>
          <a:ea typeface="+mn-ea"/>
          <a:cs typeface="+mn-cs"/>
        </a:defRPr>
      </a:lvl8pPr>
      <a:lvl9pPr marL="2982200" indent="-175423" algn="l" defTabSz="701694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8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01694" rtl="0" eaLnBrk="1" latinLnBrk="0" hangingPunct="1">
        <a:defRPr sz="1381" kern="1200">
          <a:solidFill>
            <a:schemeClr val="tx1"/>
          </a:solidFill>
          <a:latin typeface="+mn-lt"/>
          <a:ea typeface="+mn-ea"/>
          <a:cs typeface="+mn-cs"/>
        </a:defRPr>
      </a:lvl1pPr>
      <a:lvl2pPr marL="350847" algn="l" defTabSz="701694" rtl="0" eaLnBrk="1" latinLnBrk="0" hangingPunct="1">
        <a:defRPr sz="1381" kern="1200">
          <a:solidFill>
            <a:schemeClr val="tx1"/>
          </a:solidFill>
          <a:latin typeface="+mn-lt"/>
          <a:ea typeface="+mn-ea"/>
          <a:cs typeface="+mn-cs"/>
        </a:defRPr>
      </a:lvl2pPr>
      <a:lvl3pPr marL="701694" algn="l" defTabSz="701694" rtl="0" eaLnBrk="1" latinLnBrk="0" hangingPunct="1">
        <a:defRPr sz="1381" kern="1200">
          <a:solidFill>
            <a:schemeClr val="tx1"/>
          </a:solidFill>
          <a:latin typeface="+mn-lt"/>
          <a:ea typeface="+mn-ea"/>
          <a:cs typeface="+mn-cs"/>
        </a:defRPr>
      </a:lvl3pPr>
      <a:lvl4pPr marL="1052541" algn="l" defTabSz="701694" rtl="0" eaLnBrk="1" latinLnBrk="0" hangingPunct="1">
        <a:defRPr sz="1381" kern="1200">
          <a:solidFill>
            <a:schemeClr val="tx1"/>
          </a:solidFill>
          <a:latin typeface="+mn-lt"/>
          <a:ea typeface="+mn-ea"/>
          <a:cs typeface="+mn-cs"/>
        </a:defRPr>
      </a:lvl4pPr>
      <a:lvl5pPr marL="1403388" algn="l" defTabSz="701694" rtl="0" eaLnBrk="1" latinLnBrk="0" hangingPunct="1">
        <a:defRPr sz="1381" kern="1200">
          <a:solidFill>
            <a:schemeClr val="tx1"/>
          </a:solidFill>
          <a:latin typeface="+mn-lt"/>
          <a:ea typeface="+mn-ea"/>
          <a:cs typeface="+mn-cs"/>
        </a:defRPr>
      </a:lvl5pPr>
      <a:lvl6pPr marL="1754235" algn="l" defTabSz="701694" rtl="0" eaLnBrk="1" latinLnBrk="0" hangingPunct="1">
        <a:defRPr sz="1381" kern="1200">
          <a:solidFill>
            <a:schemeClr val="tx1"/>
          </a:solidFill>
          <a:latin typeface="+mn-lt"/>
          <a:ea typeface="+mn-ea"/>
          <a:cs typeface="+mn-cs"/>
        </a:defRPr>
      </a:lvl6pPr>
      <a:lvl7pPr marL="2105083" algn="l" defTabSz="701694" rtl="0" eaLnBrk="1" latinLnBrk="0" hangingPunct="1">
        <a:defRPr sz="1381" kern="1200">
          <a:solidFill>
            <a:schemeClr val="tx1"/>
          </a:solidFill>
          <a:latin typeface="+mn-lt"/>
          <a:ea typeface="+mn-ea"/>
          <a:cs typeface="+mn-cs"/>
        </a:defRPr>
      </a:lvl7pPr>
      <a:lvl8pPr marL="2455929" algn="l" defTabSz="701694" rtl="0" eaLnBrk="1" latinLnBrk="0" hangingPunct="1">
        <a:defRPr sz="1381" kern="1200">
          <a:solidFill>
            <a:schemeClr val="tx1"/>
          </a:solidFill>
          <a:latin typeface="+mn-lt"/>
          <a:ea typeface="+mn-ea"/>
          <a:cs typeface="+mn-cs"/>
        </a:defRPr>
      </a:lvl8pPr>
      <a:lvl9pPr marL="2806777" algn="l" defTabSz="701694" rtl="0" eaLnBrk="1" latinLnBrk="0" hangingPunct="1">
        <a:defRPr sz="13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Forma, Rectángulo&#10;&#10;El contenido generado por IA puede ser incorrecto.">
            <a:extLst>
              <a:ext uri="{FF2B5EF4-FFF2-40B4-BE49-F238E27FC236}">
                <a16:creationId xmlns:a16="http://schemas.microsoft.com/office/drawing/2014/main" id="{B84578C4-4C27-75DB-3A76-E6D597BA29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430000" cy="6001725"/>
          </a:xfrm>
          <a:prstGeom prst="rect">
            <a:avLst/>
          </a:prstGeom>
        </p:spPr>
      </p:pic>
      <p:pic>
        <p:nvPicPr>
          <p:cNvPr id="13" name="Imagen 12" descr="Texto, Correo electrónico&#10;&#10;El contenido generado por IA puede ser incorrecto.">
            <a:extLst>
              <a:ext uri="{FF2B5EF4-FFF2-40B4-BE49-F238E27FC236}">
                <a16:creationId xmlns:a16="http://schemas.microsoft.com/office/drawing/2014/main" id="{A3C5EE65-F407-559D-F28F-EEF7770F3E5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3787" y="4857981"/>
            <a:ext cx="3076532" cy="810963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88A80964-732D-B55F-133F-AFCFEF77EB39}"/>
              </a:ext>
            </a:extLst>
          </p:cNvPr>
          <p:cNvSpPr txBox="1"/>
          <p:nvPr/>
        </p:nvSpPr>
        <p:spPr>
          <a:xfrm>
            <a:off x="210627" y="1914666"/>
            <a:ext cx="57686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TEXT / TEXTO</a:t>
            </a:r>
          </a:p>
        </p:txBody>
      </p:sp>
      <p:pic>
        <p:nvPicPr>
          <p:cNvPr id="5" name="Imagen 4" descr="Un dibujo de una persona&#10;&#10;El contenido generado por IA puede ser incorrecto.">
            <a:extLst>
              <a:ext uri="{FF2B5EF4-FFF2-40B4-BE49-F238E27FC236}">
                <a16:creationId xmlns:a16="http://schemas.microsoft.com/office/drawing/2014/main" id="{82FB684B-6A1E-5FF2-3013-CE28523274F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6953" y="585945"/>
            <a:ext cx="3354212" cy="3492000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C11B150C-D9F9-3B96-1FD6-50724D8EB8DD}"/>
              </a:ext>
            </a:extLst>
          </p:cNvPr>
          <p:cNvSpPr txBox="1"/>
          <p:nvPr/>
        </p:nvSpPr>
        <p:spPr>
          <a:xfrm>
            <a:off x="6809198" y="491831"/>
            <a:ext cx="807035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600" b="1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Iconographic</a:t>
            </a:r>
            <a:r>
              <a:rPr lang="es-ES" sz="16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s-ES" sz="1600" b="1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element</a:t>
            </a:r>
            <a:r>
              <a:rPr lang="es-ES" sz="16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/ Elemento iconográfico</a:t>
            </a:r>
            <a:endParaRPr lang="es-ES" sz="16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9C47520A-C779-14CD-3194-6ECC5FDA04DE}"/>
              </a:ext>
            </a:extLst>
          </p:cNvPr>
          <p:cNvSpPr txBox="1"/>
          <p:nvPr/>
        </p:nvSpPr>
        <p:spPr>
          <a:xfrm>
            <a:off x="1495572" y="4582913"/>
            <a:ext cx="80707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Logos del congreso EN/ES</a:t>
            </a:r>
            <a:endParaRPr lang="es-E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95C20146-4E39-B690-681B-6F82A806FAE5}"/>
              </a:ext>
            </a:extLst>
          </p:cNvPr>
          <p:cNvSpPr txBox="1"/>
          <p:nvPr/>
        </p:nvSpPr>
        <p:spPr>
          <a:xfrm>
            <a:off x="-4509878" y="3799269"/>
            <a:ext cx="10781424" cy="3453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LOGO AREA / ZONA DE LOGOS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7D750722-E525-89E8-7D1D-3010827408CD}"/>
              </a:ext>
            </a:extLst>
          </p:cNvPr>
          <p:cNvSpPr/>
          <p:nvPr/>
        </p:nvSpPr>
        <p:spPr>
          <a:xfrm>
            <a:off x="297255" y="4582913"/>
            <a:ext cx="10781424" cy="1152976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FF0B9888-78D7-9E99-DD5C-CB0E5C987355}"/>
              </a:ext>
            </a:extLst>
          </p:cNvPr>
          <p:cNvSpPr/>
          <p:nvPr/>
        </p:nvSpPr>
        <p:spPr>
          <a:xfrm>
            <a:off x="6689558" y="154004"/>
            <a:ext cx="4649002" cy="3791023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9" name="Imagen 8" descr="Interfaz de usuario gráfica, Texto&#10;&#10;El contenido generado por IA puede ser incorrecto.">
            <a:extLst>
              <a:ext uri="{FF2B5EF4-FFF2-40B4-BE49-F238E27FC236}">
                <a16:creationId xmlns:a16="http://schemas.microsoft.com/office/drawing/2014/main" id="{24E499F0-42A6-03FB-2D93-BCB28D742A8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597" y="4897880"/>
            <a:ext cx="2138688" cy="676800"/>
          </a:xfrm>
          <a:prstGeom prst="rect">
            <a:avLst/>
          </a:prstGeom>
        </p:spPr>
      </p:pic>
      <p:sp>
        <p:nvSpPr>
          <p:cNvPr id="6" name="Flecha: hacia abajo 5">
            <a:extLst>
              <a:ext uri="{FF2B5EF4-FFF2-40B4-BE49-F238E27FC236}">
                <a16:creationId xmlns:a16="http://schemas.microsoft.com/office/drawing/2014/main" id="{37752330-2AF0-0941-2348-D2919937FF6B}"/>
              </a:ext>
            </a:extLst>
          </p:cNvPr>
          <p:cNvSpPr/>
          <p:nvPr/>
        </p:nvSpPr>
        <p:spPr>
          <a:xfrm>
            <a:off x="3950827" y="4077945"/>
            <a:ext cx="974558" cy="438293"/>
          </a:xfrm>
          <a:prstGeom prst="down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5948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97FDFB-F609-A58A-8981-01DC516B60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Forma, Rectángulo&#10;&#10;El contenido generado por IA puede ser incorrecto.">
            <a:extLst>
              <a:ext uri="{FF2B5EF4-FFF2-40B4-BE49-F238E27FC236}">
                <a16:creationId xmlns:a16="http://schemas.microsoft.com/office/drawing/2014/main" id="{22576D6F-EBE4-1D1C-D6BC-928F3615F9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430000" cy="598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4615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8" id="{9CDCE6F1-09AC-4B1F-B636-5BCCDA682C59}" vid="{57648DF1-641E-4EB6-B5D2-FE7F34946147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plantilla_x (7)</Template>
  <TotalTime>623</TotalTime>
  <Words>21</Words>
  <Application>Microsoft Office PowerPoint</Application>
  <PresentationFormat>Personalizado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Roboto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María Ángeles Tirado Cubas</dc:creator>
  <cp:lastModifiedBy>María Ángeles Tirado Cubas</cp:lastModifiedBy>
  <cp:revision>4</cp:revision>
  <dcterms:created xsi:type="dcterms:W3CDTF">2026-02-02T08:01:07Z</dcterms:created>
  <dcterms:modified xsi:type="dcterms:W3CDTF">2026-02-10T16:03:56Z</dcterms:modified>
</cp:coreProperties>
</file>