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3" r:id="rId2"/>
    <p:sldId id="262" r:id="rId3"/>
  </p:sldIdLst>
  <p:sldSz cx="9975850" cy="17733963"/>
  <p:notesSz cx="6858000" cy="9144000"/>
  <p:defaultTextStyle>
    <a:defPPr>
      <a:defRPr lang="es-ES"/>
    </a:defPPr>
    <a:lvl1pPr marL="0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1pPr>
    <a:lvl2pPr marL="417837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2pPr>
    <a:lvl3pPr marL="835673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3pPr>
    <a:lvl4pPr marL="1253512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4pPr>
    <a:lvl5pPr marL="1671348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5pPr>
    <a:lvl6pPr marL="2089185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6pPr>
    <a:lvl7pPr marL="2507022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7pPr>
    <a:lvl8pPr marL="2924858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8pPr>
    <a:lvl9pPr marL="3342697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2AEFE81-0C80-4C0C-807C-C73FFEBF7933}">
          <p14:sldIdLst>
            <p14:sldId id="263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E23"/>
    <a:srgbClr val="023676"/>
    <a:srgbClr val="005E63"/>
    <a:srgbClr val="A66214"/>
    <a:srgbClr val="800080"/>
    <a:srgbClr val="9C1E3D"/>
    <a:srgbClr val="0066CC"/>
    <a:srgbClr val="2A5937"/>
    <a:srgbClr val="C2410A"/>
    <a:srgbClr val="B207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962" autoAdjust="0"/>
  </p:normalViewPr>
  <p:slideViewPr>
    <p:cSldViewPr snapToGrid="0">
      <p:cViewPr varScale="1">
        <p:scale>
          <a:sx n="42" d="100"/>
          <a:sy n="42" d="100"/>
        </p:scale>
        <p:origin x="344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27A74-BBBA-4BA3-894C-2F97B91826FB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56024-D534-47D9-B2F8-115C2CF7BE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7389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6982" y="2902296"/>
            <a:ext cx="7481888" cy="6174047"/>
          </a:xfrm>
        </p:spPr>
        <p:txBody>
          <a:bodyPr anchor="b"/>
          <a:lstStyle>
            <a:lvl1pPr algn="ctr">
              <a:defRPr sz="401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6982" y="9314440"/>
            <a:ext cx="7481888" cy="4281603"/>
          </a:xfrm>
        </p:spPr>
        <p:txBody>
          <a:bodyPr/>
          <a:lstStyle>
            <a:lvl1pPr marL="0" indent="0" algn="ctr">
              <a:buNone/>
              <a:defRPr sz="1607"/>
            </a:lvl1pPr>
            <a:lvl2pPr marL="306218" indent="0" algn="ctr">
              <a:buNone/>
              <a:defRPr sz="1340"/>
            </a:lvl2pPr>
            <a:lvl3pPr marL="612434" indent="0" algn="ctr">
              <a:buNone/>
              <a:defRPr sz="1205"/>
            </a:lvl3pPr>
            <a:lvl4pPr marL="918652" indent="0" algn="ctr">
              <a:buNone/>
              <a:defRPr sz="1072"/>
            </a:lvl4pPr>
            <a:lvl5pPr marL="1224868" indent="0" algn="ctr">
              <a:buNone/>
              <a:defRPr sz="1072"/>
            </a:lvl5pPr>
            <a:lvl6pPr marL="1531086" indent="0" algn="ctr">
              <a:buNone/>
              <a:defRPr sz="1072"/>
            </a:lvl6pPr>
            <a:lvl7pPr marL="1837304" indent="0" algn="ctr">
              <a:buNone/>
              <a:defRPr sz="1072"/>
            </a:lvl7pPr>
            <a:lvl8pPr marL="2143521" indent="0" algn="ctr">
              <a:buNone/>
              <a:defRPr sz="1072"/>
            </a:lvl8pPr>
            <a:lvl9pPr marL="2449738" indent="0" algn="ctr">
              <a:buNone/>
              <a:defRPr sz="1072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709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1146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38969" y="944172"/>
            <a:ext cx="2151043" cy="1502871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40" y="944172"/>
            <a:ext cx="6328430" cy="1502871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0378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 princip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38242"/>
            <a:ext cx="9975849" cy="16195721"/>
          </a:xfrm>
          <a:prstGeom prst="rect">
            <a:avLst/>
          </a:prstGeom>
        </p:spPr>
      </p:pic>
      <p:sp>
        <p:nvSpPr>
          <p:cNvPr id="16" name="Título 1">
            <a:extLst>
              <a:ext uri="{FF2B5EF4-FFF2-40B4-BE49-F238E27FC236}">
                <a16:creationId xmlns:a16="http://schemas.microsoft.com/office/drawing/2014/main" id="{67A221D5-8F4E-22F2-650D-726A1DBEAA9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2132" y="8866981"/>
            <a:ext cx="4636801" cy="2626383"/>
          </a:xfrm>
        </p:spPr>
        <p:txBody>
          <a:bodyPr anchor="t">
            <a:normAutofit/>
          </a:bodyPr>
          <a:lstStyle>
            <a:lvl1pPr algn="l">
              <a:defRPr sz="2284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TÍTULO DE LA PORTADA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1C775E9D-DD8C-0DA3-CFD6-F36F78132B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51929" y="11595366"/>
            <a:ext cx="4636801" cy="2519941"/>
          </a:xfrm>
        </p:spPr>
        <p:txBody>
          <a:bodyPr/>
          <a:lstStyle>
            <a:lvl1pPr marL="19183" indent="0">
              <a:lnSpc>
                <a:spcPct val="100000"/>
              </a:lnSpc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HAGA CLIC PARA MODIFICAR EL SUBTÍTULO</a:t>
            </a:r>
          </a:p>
        </p:txBody>
      </p:sp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E74DB789-FA50-EFDA-EEA9-6E307D50CC2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51521" y="14122011"/>
            <a:ext cx="4637211" cy="2014744"/>
          </a:xfrm>
        </p:spPr>
        <p:txBody>
          <a:bodyPr>
            <a:normAutofit/>
          </a:bodyPr>
          <a:lstStyle>
            <a:lvl1pPr marL="0">
              <a:lnSpc>
                <a:spcPts val="1599"/>
              </a:lnSpc>
              <a:spcBef>
                <a:spcPts val="0"/>
              </a:spcBef>
              <a:defRPr sz="137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Nombre Apellido </a:t>
            </a:r>
            <a:br>
              <a:rPr lang="es-ES" dirty="0"/>
            </a:br>
            <a:r>
              <a:rPr lang="es-ES" dirty="0"/>
              <a:t>Cargo/Departamento</a:t>
            </a:r>
          </a:p>
        </p:txBody>
      </p:sp>
      <p:sp>
        <p:nvSpPr>
          <p:cNvPr id="29" name="Marcador de texto 28">
            <a:extLst>
              <a:ext uri="{FF2B5EF4-FFF2-40B4-BE49-F238E27FC236}">
                <a16:creationId xmlns:a16="http://schemas.microsoft.com/office/drawing/2014/main" id="{8F79A79A-854C-D714-B360-9BADF3B9DB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51521" y="16135585"/>
            <a:ext cx="4637211" cy="1231526"/>
          </a:xfrm>
        </p:spPr>
        <p:txBody>
          <a:bodyPr>
            <a:normAutofit/>
          </a:bodyPr>
          <a:lstStyle>
            <a:lvl1pPr>
              <a:defRPr sz="1066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Fecha</a:t>
            </a:r>
          </a:p>
        </p:txBody>
      </p:sp>
      <p:pic>
        <p:nvPicPr>
          <p:cNvPr id="11" name="Imagen 10" descr="Texto&#10;&#10;Descripción generada automáticamente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873" y="1703757"/>
            <a:ext cx="5630104" cy="11028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8039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3C176678-170D-5F4E-6D0D-A8FDB45D83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91" y="3"/>
            <a:ext cx="9976832" cy="16261425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08F240A-8110-D026-BC2A-8226409B22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2588" y="944169"/>
            <a:ext cx="8437423" cy="2141108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Índice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DEA3DE-A74A-D286-92FB-B63C17352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021834-EAE9-4A50-5796-EC41648E0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6AC-628E-4944-A525-FAE3263D8AE5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" name="Marcador de contenido 3">
            <a:extLst>
              <a:ext uri="{FF2B5EF4-FFF2-40B4-BE49-F238E27FC236}">
                <a16:creationId xmlns:a16="http://schemas.microsoft.com/office/drawing/2014/main" id="{762F52C8-72C5-5E0C-40A6-613DA49F9D0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52588" y="4464653"/>
            <a:ext cx="4220251" cy="952790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27">
                <a:solidFill>
                  <a:schemeClr val="bg1"/>
                </a:solidFill>
              </a:defRPr>
            </a:lvl1pPr>
            <a:lvl2pPr marL="454238" indent="0">
              <a:buFontTx/>
              <a:buNone/>
              <a:defRPr/>
            </a:lvl2pPr>
            <a:lvl3pPr marL="705680" indent="0">
              <a:buFontTx/>
              <a:buNone/>
              <a:defRPr/>
            </a:lvl3pPr>
            <a:lvl4pPr marL="1053724" indent="0">
              <a:buFontTx/>
              <a:buNone/>
              <a:defRPr/>
            </a:lvl4pPr>
            <a:lvl5pPr marL="1401767" indent="0">
              <a:buFontTx/>
              <a:buNone/>
              <a:defRPr/>
            </a:lvl5pPr>
          </a:lstStyle>
          <a:p>
            <a:pPr lvl="0"/>
            <a:r>
              <a:rPr lang="es-ES" dirty="0"/>
              <a:t>Haga clic para indicar el listado de capítulos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621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238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645" y="4421184"/>
            <a:ext cx="8604171" cy="7376833"/>
          </a:xfrm>
        </p:spPr>
        <p:txBody>
          <a:bodyPr anchor="b"/>
          <a:lstStyle>
            <a:lvl1pPr>
              <a:defRPr sz="401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645" y="11867806"/>
            <a:ext cx="8604171" cy="3879302"/>
          </a:xfrm>
        </p:spPr>
        <p:txBody>
          <a:bodyPr/>
          <a:lstStyle>
            <a:lvl1pPr marL="0" indent="0">
              <a:buNone/>
              <a:defRPr sz="1607">
                <a:solidFill>
                  <a:schemeClr val="tx1">
                    <a:tint val="75000"/>
                  </a:schemeClr>
                </a:solidFill>
              </a:defRPr>
            </a:lvl1pPr>
            <a:lvl2pPr marL="306218" indent="0">
              <a:buNone/>
              <a:defRPr sz="1340">
                <a:solidFill>
                  <a:schemeClr val="tx1">
                    <a:tint val="75000"/>
                  </a:schemeClr>
                </a:solidFill>
              </a:defRPr>
            </a:lvl2pPr>
            <a:lvl3pPr marL="612434" indent="0">
              <a:buNone/>
              <a:defRPr sz="1205">
                <a:solidFill>
                  <a:schemeClr val="tx1">
                    <a:tint val="75000"/>
                  </a:schemeClr>
                </a:solidFill>
              </a:defRPr>
            </a:lvl3pPr>
            <a:lvl4pPr marL="918652" indent="0">
              <a:buNone/>
              <a:defRPr sz="1072">
                <a:solidFill>
                  <a:schemeClr val="tx1">
                    <a:tint val="75000"/>
                  </a:schemeClr>
                </a:solidFill>
              </a:defRPr>
            </a:lvl4pPr>
            <a:lvl5pPr marL="1224868" indent="0">
              <a:buNone/>
              <a:defRPr sz="1072">
                <a:solidFill>
                  <a:schemeClr val="tx1">
                    <a:tint val="75000"/>
                  </a:schemeClr>
                </a:solidFill>
              </a:defRPr>
            </a:lvl5pPr>
            <a:lvl6pPr marL="1531086" indent="0">
              <a:buNone/>
              <a:defRPr sz="1072">
                <a:solidFill>
                  <a:schemeClr val="tx1">
                    <a:tint val="75000"/>
                  </a:schemeClr>
                </a:solidFill>
              </a:defRPr>
            </a:lvl6pPr>
            <a:lvl7pPr marL="1837304" indent="0">
              <a:buNone/>
              <a:defRPr sz="1072">
                <a:solidFill>
                  <a:schemeClr val="tx1">
                    <a:tint val="75000"/>
                  </a:schemeClr>
                </a:solidFill>
              </a:defRPr>
            </a:lvl7pPr>
            <a:lvl8pPr marL="2143521" indent="0">
              <a:buNone/>
              <a:defRPr sz="1072">
                <a:solidFill>
                  <a:schemeClr val="tx1">
                    <a:tint val="75000"/>
                  </a:schemeClr>
                </a:solidFill>
              </a:defRPr>
            </a:lvl8pPr>
            <a:lvl9pPr marL="2449738" indent="0">
              <a:buNone/>
              <a:defRPr sz="10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539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40" y="4720847"/>
            <a:ext cx="4239736" cy="112520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0275" y="4720847"/>
            <a:ext cx="4239736" cy="112520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74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141" y="944169"/>
            <a:ext cx="8604171" cy="342774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139" y="4347289"/>
            <a:ext cx="4220251" cy="2130536"/>
          </a:xfrm>
        </p:spPr>
        <p:txBody>
          <a:bodyPr anchor="b"/>
          <a:lstStyle>
            <a:lvl1pPr marL="0" indent="0">
              <a:buNone/>
              <a:defRPr sz="1607" b="1"/>
            </a:lvl1pPr>
            <a:lvl2pPr marL="306218" indent="0">
              <a:buNone/>
              <a:defRPr sz="1340" b="1"/>
            </a:lvl2pPr>
            <a:lvl3pPr marL="612434" indent="0">
              <a:buNone/>
              <a:defRPr sz="1205" b="1"/>
            </a:lvl3pPr>
            <a:lvl4pPr marL="918652" indent="0">
              <a:buNone/>
              <a:defRPr sz="1072" b="1"/>
            </a:lvl4pPr>
            <a:lvl5pPr marL="1224868" indent="0">
              <a:buNone/>
              <a:defRPr sz="1072" b="1"/>
            </a:lvl5pPr>
            <a:lvl6pPr marL="1531086" indent="0">
              <a:buNone/>
              <a:defRPr sz="1072" b="1"/>
            </a:lvl6pPr>
            <a:lvl7pPr marL="1837304" indent="0">
              <a:buNone/>
              <a:defRPr sz="1072" b="1"/>
            </a:lvl7pPr>
            <a:lvl8pPr marL="2143521" indent="0">
              <a:buNone/>
              <a:defRPr sz="1072" b="1"/>
            </a:lvl8pPr>
            <a:lvl9pPr marL="2449738" indent="0">
              <a:buNone/>
              <a:defRPr sz="1072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7139" y="6477825"/>
            <a:ext cx="4220251" cy="95279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50275" y="4347289"/>
            <a:ext cx="4241036" cy="2130536"/>
          </a:xfrm>
        </p:spPr>
        <p:txBody>
          <a:bodyPr anchor="b"/>
          <a:lstStyle>
            <a:lvl1pPr marL="0" indent="0">
              <a:buNone/>
              <a:defRPr sz="1607" b="1"/>
            </a:lvl1pPr>
            <a:lvl2pPr marL="306218" indent="0">
              <a:buNone/>
              <a:defRPr sz="1340" b="1"/>
            </a:lvl2pPr>
            <a:lvl3pPr marL="612434" indent="0">
              <a:buNone/>
              <a:defRPr sz="1205" b="1"/>
            </a:lvl3pPr>
            <a:lvl4pPr marL="918652" indent="0">
              <a:buNone/>
              <a:defRPr sz="1072" b="1"/>
            </a:lvl4pPr>
            <a:lvl5pPr marL="1224868" indent="0">
              <a:buNone/>
              <a:defRPr sz="1072" b="1"/>
            </a:lvl5pPr>
            <a:lvl6pPr marL="1531086" indent="0">
              <a:buNone/>
              <a:defRPr sz="1072" b="1"/>
            </a:lvl6pPr>
            <a:lvl7pPr marL="1837304" indent="0">
              <a:buNone/>
              <a:defRPr sz="1072" b="1"/>
            </a:lvl7pPr>
            <a:lvl8pPr marL="2143521" indent="0">
              <a:buNone/>
              <a:defRPr sz="1072" b="1"/>
            </a:lvl8pPr>
            <a:lvl9pPr marL="2449738" indent="0">
              <a:buNone/>
              <a:defRPr sz="1072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50275" y="6477825"/>
            <a:ext cx="4241036" cy="95279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94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0221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6809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140" y="1182267"/>
            <a:ext cx="3217471" cy="4137925"/>
          </a:xfrm>
        </p:spPr>
        <p:txBody>
          <a:bodyPr anchor="b"/>
          <a:lstStyle>
            <a:lvl1pPr>
              <a:defRPr sz="214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1036" y="2553365"/>
            <a:ext cx="5050274" cy="12602608"/>
          </a:xfrm>
        </p:spPr>
        <p:txBody>
          <a:bodyPr/>
          <a:lstStyle>
            <a:lvl1pPr>
              <a:defRPr sz="2144"/>
            </a:lvl1pPr>
            <a:lvl2pPr>
              <a:defRPr sz="1876"/>
            </a:lvl2pPr>
            <a:lvl3pPr>
              <a:defRPr sz="1607"/>
            </a:lvl3pPr>
            <a:lvl4pPr>
              <a:defRPr sz="1340"/>
            </a:lvl4pPr>
            <a:lvl5pPr>
              <a:defRPr sz="1340"/>
            </a:lvl5pPr>
            <a:lvl6pPr>
              <a:defRPr sz="1340"/>
            </a:lvl6pPr>
            <a:lvl7pPr>
              <a:defRPr sz="1340"/>
            </a:lvl7pPr>
            <a:lvl8pPr>
              <a:defRPr sz="1340"/>
            </a:lvl8pPr>
            <a:lvl9pPr>
              <a:defRPr sz="134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140" y="5320192"/>
            <a:ext cx="3217471" cy="9856309"/>
          </a:xfrm>
        </p:spPr>
        <p:txBody>
          <a:bodyPr/>
          <a:lstStyle>
            <a:lvl1pPr marL="0" indent="0">
              <a:buNone/>
              <a:defRPr sz="1072"/>
            </a:lvl1pPr>
            <a:lvl2pPr marL="306218" indent="0">
              <a:buNone/>
              <a:defRPr sz="937"/>
            </a:lvl2pPr>
            <a:lvl3pPr marL="612434" indent="0">
              <a:buNone/>
              <a:defRPr sz="804"/>
            </a:lvl3pPr>
            <a:lvl4pPr marL="918652" indent="0">
              <a:buNone/>
              <a:defRPr sz="670"/>
            </a:lvl4pPr>
            <a:lvl5pPr marL="1224868" indent="0">
              <a:buNone/>
              <a:defRPr sz="670"/>
            </a:lvl5pPr>
            <a:lvl6pPr marL="1531086" indent="0">
              <a:buNone/>
              <a:defRPr sz="670"/>
            </a:lvl6pPr>
            <a:lvl7pPr marL="1837304" indent="0">
              <a:buNone/>
              <a:defRPr sz="670"/>
            </a:lvl7pPr>
            <a:lvl8pPr marL="2143521" indent="0">
              <a:buNone/>
              <a:defRPr sz="670"/>
            </a:lvl8pPr>
            <a:lvl9pPr marL="2449738" indent="0">
              <a:buNone/>
              <a:defRPr sz="67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8389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140" y="1182267"/>
            <a:ext cx="3217471" cy="4137925"/>
          </a:xfrm>
        </p:spPr>
        <p:txBody>
          <a:bodyPr anchor="b"/>
          <a:lstStyle>
            <a:lvl1pPr>
              <a:defRPr sz="214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41036" y="2553365"/>
            <a:ext cx="5050274" cy="12602608"/>
          </a:xfrm>
        </p:spPr>
        <p:txBody>
          <a:bodyPr anchor="t"/>
          <a:lstStyle>
            <a:lvl1pPr marL="0" indent="0">
              <a:buNone/>
              <a:defRPr sz="2144"/>
            </a:lvl1pPr>
            <a:lvl2pPr marL="306218" indent="0">
              <a:buNone/>
              <a:defRPr sz="1876"/>
            </a:lvl2pPr>
            <a:lvl3pPr marL="612434" indent="0">
              <a:buNone/>
              <a:defRPr sz="1607"/>
            </a:lvl3pPr>
            <a:lvl4pPr marL="918652" indent="0">
              <a:buNone/>
              <a:defRPr sz="1340"/>
            </a:lvl4pPr>
            <a:lvl5pPr marL="1224868" indent="0">
              <a:buNone/>
              <a:defRPr sz="1340"/>
            </a:lvl5pPr>
            <a:lvl6pPr marL="1531086" indent="0">
              <a:buNone/>
              <a:defRPr sz="1340"/>
            </a:lvl6pPr>
            <a:lvl7pPr marL="1837304" indent="0">
              <a:buNone/>
              <a:defRPr sz="1340"/>
            </a:lvl7pPr>
            <a:lvl8pPr marL="2143521" indent="0">
              <a:buNone/>
              <a:defRPr sz="1340"/>
            </a:lvl8pPr>
            <a:lvl9pPr marL="2449738" indent="0">
              <a:buNone/>
              <a:defRPr sz="134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140" y="5320192"/>
            <a:ext cx="3217471" cy="9856309"/>
          </a:xfrm>
        </p:spPr>
        <p:txBody>
          <a:bodyPr/>
          <a:lstStyle>
            <a:lvl1pPr marL="0" indent="0">
              <a:buNone/>
              <a:defRPr sz="1072"/>
            </a:lvl1pPr>
            <a:lvl2pPr marL="306218" indent="0">
              <a:buNone/>
              <a:defRPr sz="937"/>
            </a:lvl2pPr>
            <a:lvl3pPr marL="612434" indent="0">
              <a:buNone/>
              <a:defRPr sz="804"/>
            </a:lvl3pPr>
            <a:lvl4pPr marL="918652" indent="0">
              <a:buNone/>
              <a:defRPr sz="670"/>
            </a:lvl4pPr>
            <a:lvl5pPr marL="1224868" indent="0">
              <a:buNone/>
              <a:defRPr sz="670"/>
            </a:lvl5pPr>
            <a:lvl6pPr marL="1531086" indent="0">
              <a:buNone/>
              <a:defRPr sz="670"/>
            </a:lvl6pPr>
            <a:lvl7pPr marL="1837304" indent="0">
              <a:buNone/>
              <a:defRPr sz="670"/>
            </a:lvl7pPr>
            <a:lvl8pPr marL="2143521" indent="0">
              <a:buNone/>
              <a:defRPr sz="670"/>
            </a:lvl8pPr>
            <a:lvl9pPr marL="2449738" indent="0">
              <a:buNone/>
              <a:defRPr sz="67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919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41" y="944169"/>
            <a:ext cx="8604171" cy="342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41" y="4720847"/>
            <a:ext cx="8604171" cy="11252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40" y="16436757"/>
            <a:ext cx="2244566" cy="944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84D00-7F28-47C2-BA99-C0DED6D5ED14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502" y="16436757"/>
            <a:ext cx="3366849" cy="944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45445" y="16436757"/>
            <a:ext cx="2244566" cy="944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293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12434" rtl="0" eaLnBrk="1" latinLnBrk="0" hangingPunct="1">
        <a:lnSpc>
          <a:spcPct val="90000"/>
        </a:lnSpc>
        <a:spcBef>
          <a:spcPct val="0"/>
        </a:spcBef>
        <a:buNone/>
        <a:defRPr sz="29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3108" indent="-153108" algn="l" defTabSz="612434" rtl="0" eaLnBrk="1" latinLnBrk="0" hangingPunct="1">
        <a:lnSpc>
          <a:spcPct val="90000"/>
        </a:lnSpc>
        <a:spcBef>
          <a:spcPts val="670"/>
        </a:spcBef>
        <a:buFont typeface="Arial" panose="020B0604020202020204" pitchFamily="34" charset="0"/>
        <a:buChar char="•"/>
        <a:defRPr sz="1876" kern="1200">
          <a:solidFill>
            <a:schemeClr val="tx1"/>
          </a:solidFill>
          <a:latin typeface="+mn-lt"/>
          <a:ea typeface="+mn-ea"/>
          <a:cs typeface="+mn-cs"/>
        </a:defRPr>
      </a:lvl1pPr>
      <a:lvl2pPr marL="459327" indent="-153108" algn="l" defTabSz="612434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607" kern="1200">
          <a:solidFill>
            <a:schemeClr val="tx1"/>
          </a:solidFill>
          <a:latin typeface="+mn-lt"/>
          <a:ea typeface="+mn-ea"/>
          <a:cs typeface="+mn-cs"/>
        </a:defRPr>
      </a:lvl2pPr>
      <a:lvl3pPr marL="765543" indent="-153108" algn="l" defTabSz="612434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3pPr>
      <a:lvl4pPr marL="1071761" indent="-153108" algn="l" defTabSz="612434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377978" indent="-153108" algn="l" defTabSz="612434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684195" indent="-153108" algn="l" defTabSz="612434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990413" indent="-153108" algn="l" defTabSz="612434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296629" indent="-153108" algn="l" defTabSz="612434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602847" indent="-153108" algn="l" defTabSz="612434" rtl="0" eaLnBrk="1" latinLnBrk="0" hangingPunct="1">
        <a:lnSpc>
          <a:spcPct val="90000"/>
        </a:lnSpc>
        <a:spcBef>
          <a:spcPts val="334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2434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1pPr>
      <a:lvl2pPr marL="306218" algn="l" defTabSz="612434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2pPr>
      <a:lvl3pPr marL="612434" algn="l" defTabSz="612434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3pPr>
      <a:lvl4pPr marL="918652" algn="l" defTabSz="612434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224868" algn="l" defTabSz="612434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531086" algn="l" defTabSz="612434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837304" algn="l" defTabSz="612434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143521" algn="l" defTabSz="612434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449738" algn="l" defTabSz="612434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848CB-3B94-5096-DA4A-9E1199D5F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D60F962C-05BF-FF0D-E5F9-D05388420E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75850" cy="17733963"/>
          </a:xfrm>
          <a:prstGeom prst="rect">
            <a:avLst/>
          </a:prstGeom>
        </p:spPr>
      </p:pic>
      <p:pic>
        <p:nvPicPr>
          <p:cNvPr id="2" name="Imagen 1" descr="Un dibujo de una persona&#10;&#10;El contenido generado por IA puede ser incorrecto.">
            <a:extLst>
              <a:ext uri="{FF2B5EF4-FFF2-40B4-BE49-F238E27FC236}">
                <a16:creationId xmlns:a16="http://schemas.microsoft.com/office/drawing/2014/main" id="{5CD50353-3AB4-71FF-4F52-6F28B446CE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743" y="490547"/>
            <a:ext cx="5171097" cy="538352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45C8B51-E264-B4C0-47FA-616A83D29D74}"/>
              </a:ext>
            </a:extLst>
          </p:cNvPr>
          <p:cNvSpPr txBox="1"/>
          <p:nvPr/>
        </p:nvSpPr>
        <p:spPr>
          <a:xfrm>
            <a:off x="2912411" y="615800"/>
            <a:ext cx="97561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Iconographic</a:t>
            </a:r>
            <a:r>
              <a:rPr lang="es-ES" sz="1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" sz="18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element</a:t>
            </a:r>
            <a:r>
              <a:rPr lang="es-ES" sz="1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Elemento iconográfico</a:t>
            </a:r>
            <a:endParaRPr lang="es-ES" sz="1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C283123-3425-F539-9D79-0663B1EFA3DE}"/>
              </a:ext>
            </a:extLst>
          </p:cNvPr>
          <p:cNvSpPr/>
          <p:nvPr/>
        </p:nvSpPr>
        <p:spPr>
          <a:xfrm>
            <a:off x="1892584" y="615800"/>
            <a:ext cx="6771414" cy="5133013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3F9D68-30BC-AB9D-6F5E-9B38490D4E10}"/>
              </a:ext>
            </a:extLst>
          </p:cNvPr>
          <p:cNvSpPr txBox="1"/>
          <p:nvPr/>
        </p:nvSpPr>
        <p:spPr>
          <a:xfrm>
            <a:off x="1781810" y="7301984"/>
            <a:ext cx="641223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TEXT / TEXTO</a:t>
            </a:r>
          </a:p>
        </p:txBody>
      </p:sp>
      <p:pic>
        <p:nvPicPr>
          <p:cNvPr id="15" name="Imagen 14" descr="Texto, Correo electrónico&#10;&#10;El contenido generado por IA puede ser incorrecto.">
            <a:extLst>
              <a:ext uri="{FF2B5EF4-FFF2-40B4-BE49-F238E27FC236}">
                <a16:creationId xmlns:a16="http://schemas.microsoft.com/office/drawing/2014/main" id="{EDAAE8F6-EC6B-B7CB-AD4C-FC9E9E0FAB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387" y="16116242"/>
            <a:ext cx="3800965" cy="1001921"/>
          </a:xfrm>
          <a:prstGeom prst="rect">
            <a:avLst/>
          </a:prstGeom>
        </p:spPr>
      </p:pic>
      <p:pic>
        <p:nvPicPr>
          <p:cNvPr id="16" name="Imagen 15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572982F3-FCFB-0BBA-5E8A-1894DCFC1F1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762" y="16125634"/>
            <a:ext cx="2874502" cy="909652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9EC29E67-7175-C404-E93E-466990876AEA}"/>
              </a:ext>
            </a:extLst>
          </p:cNvPr>
          <p:cNvSpPr txBox="1"/>
          <p:nvPr/>
        </p:nvSpPr>
        <p:spPr>
          <a:xfrm>
            <a:off x="1683299" y="13176051"/>
            <a:ext cx="97561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LOGO AREA / ZONA DE LOGOS</a:t>
            </a:r>
            <a:endParaRPr lang="es-ES" sz="32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A811144-A2AB-D17B-BD0A-75BD6395ED96}"/>
              </a:ext>
            </a:extLst>
          </p:cNvPr>
          <p:cNvSpPr txBox="1"/>
          <p:nvPr/>
        </p:nvSpPr>
        <p:spPr>
          <a:xfrm>
            <a:off x="1643593" y="15686943"/>
            <a:ext cx="112595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Logos del congreso EN/ES</a:t>
            </a:r>
            <a:endParaRPr lang="es-E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1" name="Flecha: hacia abajo 20">
            <a:extLst>
              <a:ext uri="{FF2B5EF4-FFF2-40B4-BE49-F238E27FC236}">
                <a16:creationId xmlns:a16="http://schemas.microsoft.com/office/drawing/2014/main" id="{D7F3D6F0-0C9D-1937-3226-CE70E1B0FA19}"/>
              </a:ext>
            </a:extLst>
          </p:cNvPr>
          <p:cNvSpPr/>
          <p:nvPr/>
        </p:nvSpPr>
        <p:spPr>
          <a:xfrm>
            <a:off x="4363039" y="13814142"/>
            <a:ext cx="1249772" cy="1003811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FB6C896B-0A2B-96BF-43F5-03BF6B0C3335}"/>
              </a:ext>
            </a:extLst>
          </p:cNvPr>
          <p:cNvSpPr/>
          <p:nvPr/>
        </p:nvSpPr>
        <p:spPr>
          <a:xfrm>
            <a:off x="182880" y="15499080"/>
            <a:ext cx="9412208" cy="196596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3585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E9CBADB4-0F45-96E6-FF48-9DE8B9073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975850" cy="17733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483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5" id="{7CC3A5C5-322E-4DFE-89D4-D8AD59F1B352}" vid="{06EEA9E2-CCCD-4182-B41A-E8B931F7EEC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plantilla_historias_instagram (1)</Template>
  <TotalTime>122</TotalTime>
  <Words>21</Words>
  <Application>Microsoft Office PowerPoint</Application>
  <PresentationFormat>Personalizado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Roboto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María Ángeles Tirado Cubas</dc:creator>
  <cp:lastModifiedBy>María Ángeles Tirado Cubas</cp:lastModifiedBy>
  <cp:revision>4</cp:revision>
  <dcterms:created xsi:type="dcterms:W3CDTF">2026-02-02T08:10:39Z</dcterms:created>
  <dcterms:modified xsi:type="dcterms:W3CDTF">2026-02-13T06:44:38Z</dcterms:modified>
</cp:coreProperties>
</file>