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3" r:id="rId2"/>
    <p:sldId id="262" r:id="rId3"/>
  </p:sldIdLst>
  <p:sldSz cx="13716000" cy="17143413"/>
  <p:notesSz cx="6858000" cy="9144000"/>
  <p:defaultTextStyle>
    <a:defPPr>
      <a:defRPr lang="es-ES"/>
    </a:defPPr>
    <a:lvl1pPr marL="0" algn="l" defTabSz="1148883" rtl="0" eaLnBrk="1" latinLnBrk="0" hangingPunct="1">
      <a:defRPr sz="2260" kern="1200">
        <a:solidFill>
          <a:schemeClr val="tx1"/>
        </a:solidFill>
        <a:latin typeface="+mn-lt"/>
        <a:ea typeface="+mn-ea"/>
        <a:cs typeface="+mn-cs"/>
      </a:defRPr>
    </a:lvl1pPr>
    <a:lvl2pPr marL="574442" algn="l" defTabSz="1148883" rtl="0" eaLnBrk="1" latinLnBrk="0" hangingPunct="1">
      <a:defRPr sz="2260" kern="1200">
        <a:solidFill>
          <a:schemeClr val="tx1"/>
        </a:solidFill>
        <a:latin typeface="+mn-lt"/>
        <a:ea typeface="+mn-ea"/>
        <a:cs typeface="+mn-cs"/>
      </a:defRPr>
    </a:lvl2pPr>
    <a:lvl3pPr marL="1148883" algn="l" defTabSz="1148883" rtl="0" eaLnBrk="1" latinLnBrk="0" hangingPunct="1">
      <a:defRPr sz="2260" kern="1200">
        <a:solidFill>
          <a:schemeClr val="tx1"/>
        </a:solidFill>
        <a:latin typeface="+mn-lt"/>
        <a:ea typeface="+mn-ea"/>
        <a:cs typeface="+mn-cs"/>
      </a:defRPr>
    </a:lvl3pPr>
    <a:lvl4pPr marL="1723328" algn="l" defTabSz="1148883" rtl="0" eaLnBrk="1" latinLnBrk="0" hangingPunct="1">
      <a:defRPr sz="2260" kern="1200">
        <a:solidFill>
          <a:schemeClr val="tx1"/>
        </a:solidFill>
        <a:latin typeface="+mn-lt"/>
        <a:ea typeface="+mn-ea"/>
        <a:cs typeface="+mn-cs"/>
      </a:defRPr>
    </a:lvl4pPr>
    <a:lvl5pPr marL="2297769" algn="l" defTabSz="1148883" rtl="0" eaLnBrk="1" latinLnBrk="0" hangingPunct="1">
      <a:defRPr sz="2260" kern="1200">
        <a:solidFill>
          <a:schemeClr val="tx1"/>
        </a:solidFill>
        <a:latin typeface="+mn-lt"/>
        <a:ea typeface="+mn-ea"/>
        <a:cs typeface="+mn-cs"/>
      </a:defRPr>
    </a:lvl5pPr>
    <a:lvl6pPr marL="2872212" algn="l" defTabSz="1148883" rtl="0" eaLnBrk="1" latinLnBrk="0" hangingPunct="1">
      <a:defRPr sz="2260" kern="1200">
        <a:solidFill>
          <a:schemeClr val="tx1"/>
        </a:solidFill>
        <a:latin typeface="+mn-lt"/>
        <a:ea typeface="+mn-ea"/>
        <a:cs typeface="+mn-cs"/>
      </a:defRPr>
    </a:lvl6pPr>
    <a:lvl7pPr marL="3446654" algn="l" defTabSz="1148883" rtl="0" eaLnBrk="1" latinLnBrk="0" hangingPunct="1">
      <a:defRPr sz="2260" kern="1200">
        <a:solidFill>
          <a:schemeClr val="tx1"/>
        </a:solidFill>
        <a:latin typeface="+mn-lt"/>
        <a:ea typeface="+mn-ea"/>
        <a:cs typeface="+mn-cs"/>
      </a:defRPr>
    </a:lvl7pPr>
    <a:lvl8pPr marL="4021095" algn="l" defTabSz="1148883" rtl="0" eaLnBrk="1" latinLnBrk="0" hangingPunct="1">
      <a:defRPr sz="2260" kern="1200">
        <a:solidFill>
          <a:schemeClr val="tx1"/>
        </a:solidFill>
        <a:latin typeface="+mn-lt"/>
        <a:ea typeface="+mn-ea"/>
        <a:cs typeface="+mn-cs"/>
      </a:defRPr>
    </a:lvl8pPr>
    <a:lvl9pPr marL="4595540" algn="l" defTabSz="1148883" rtl="0" eaLnBrk="1" latinLnBrk="0" hangingPunct="1">
      <a:defRPr sz="22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2AEFE81-0C80-4C0C-807C-C73FFEBF7933}">
          <p14:sldIdLst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E23"/>
    <a:srgbClr val="023676"/>
    <a:srgbClr val="005E63"/>
    <a:srgbClr val="A66214"/>
    <a:srgbClr val="800080"/>
    <a:srgbClr val="9C1E3D"/>
    <a:srgbClr val="0066CC"/>
    <a:srgbClr val="2A5937"/>
    <a:srgbClr val="C2410A"/>
    <a:srgbClr val="B2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62" autoAdjust="0"/>
  </p:normalViewPr>
  <p:slideViewPr>
    <p:cSldViewPr snapToGrid="0">
      <p:cViewPr varScale="1">
        <p:scale>
          <a:sx n="43" d="100"/>
          <a:sy n="43" d="100"/>
        </p:scale>
        <p:origin x="290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27A74-BBBA-4BA3-894C-2F97B91826FB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56024-D534-47D9-B2F8-115C2CF7BE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38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57117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1pPr>
    <a:lvl2pPr marL="628559" algn="l" defTabSz="1257117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2pPr>
    <a:lvl3pPr marL="1257117" algn="l" defTabSz="1257117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3pPr>
    <a:lvl4pPr marL="1885676" algn="l" defTabSz="1257117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4pPr>
    <a:lvl5pPr marL="2514234" algn="l" defTabSz="1257117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5pPr>
    <a:lvl6pPr marL="3142793" algn="l" defTabSz="1257117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6pPr>
    <a:lvl7pPr marL="3771351" algn="l" defTabSz="1257117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7pPr>
    <a:lvl8pPr marL="4399910" algn="l" defTabSz="1257117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8pPr>
    <a:lvl9pPr marL="5028468" algn="l" defTabSz="1257117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2" y="2805649"/>
            <a:ext cx="10287000" cy="5968448"/>
          </a:xfrm>
        </p:spPr>
        <p:txBody>
          <a:bodyPr anchor="b"/>
          <a:lstStyle>
            <a:lvl1pPr algn="ctr">
              <a:defRPr sz="22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9004265"/>
            <a:ext cx="10287000" cy="4139023"/>
          </a:xfrm>
        </p:spPr>
        <p:txBody>
          <a:bodyPr/>
          <a:lstStyle>
            <a:lvl1pPr marL="0" indent="0" algn="ctr">
              <a:buNone/>
              <a:defRPr sz="904"/>
            </a:lvl1pPr>
            <a:lvl2pPr marL="172248" indent="0" algn="ctr">
              <a:buNone/>
              <a:defRPr sz="754"/>
            </a:lvl2pPr>
            <a:lvl3pPr marL="344494" indent="0" algn="ctr">
              <a:buNone/>
              <a:defRPr sz="678"/>
            </a:lvl3pPr>
            <a:lvl4pPr marL="516742" indent="0" algn="ctr">
              <a:buNone/>
              <a:defRPr sz="603"/>
            </a:lvl4pPr>
            <a:lvl5pPr marL="688988" indent="0" algn="ctr">
              <a:buNone/>
              <a:defRPr sz="603"/>
            </a:lvl5pPr>
            <a:lvl6pPr marL="861236" indent="0" algn="ctr">
              <a:buNone/>
              <a:defRPr sz="603"/>
            </a:lvl6pPr>
            <a:lvl7pPr marL="1033484" indent="0" algn="ctr">
              <a:buNone/>
              <a:defRPr sz="603"/>
            </a:lvl7pPr>
            <a:lvl8pPr marL="1205731" indent="0" algn="ctr">
              <a:buNone/>
              <a:defRPr sz="603"/>
            </a:lvl8pPr>
            <a:lvl9pPr marL="1377978" indent="0" algn="ctr">
              <a:buNone/>
              <a:defRPr sz="60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4D00-7F28-47C2-BA99-C0DED6D5ED14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4C72-3A3E-465E-8E96-E29AD6C1D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09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4D00-7F28-47C2-BA99-C0DED6D5ED14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4C72-3A3E-465E-8E96-E29AD6C1D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14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5" y="912733"/>
            <a:ext cx="2957513" cy="1452824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912733"/>
            <a:ext cx="8701088" cy="1452824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4D00-7F28-47C2-BA99-C0DED6D5ED14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4C72-3A3E-465E-8E96-E29AD6C1D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37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487018"/>
            <a:ext cx="13715999" cy="15656395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67A221D5-8F4E-22F2-650D-726A1DBEAA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6345" y="8571707"/>
            <a:ext cx="6375232" cy="2538923"/>
          </a:xfrm>
        </p:spPr>
        <p:txBody>
          <a:bodyPr anchor="t">
            <a:normAutofit/>
          </a:bodyPr>
          <a:lstStyle>
            <a:lvl1pPr algn="l">
              <a:defRPr sz="1285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 DE LA PORTADA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1C775E9D-DD8C-0DA3-CFD6-F36F78132B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6065" y="11209236"/>
            <a:ext cx="6375232" cy="2436025"/>
          </a:xfrm>
        </p:spPr>
        <p:txBody>
          <a:bodyPr/>
          <a:lstStyle>
            <a:lvl1pPr marL="10790" indent="0">
              <a:lnSpc>
                <a:spcPct val="1000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E74DB789-FA50-EFDA-EEA9-6E307D50CC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5504" y="13651741"/>
            <a:ext cx="6375796" cy="1947652"/>
          </a:xfrm>
        </p:spPr>
        <p:txBody>
          <a:bodyPr>
            <a:normAutofit/>
          </a:bodyPr>
          <a:lstStyle>
            <a:lvl1pPr marL="0">
              <a:lnSpc>
                <a:spcPts val="899"/>
              </a:lnSpc>
              <a:spcBef>
                <a:spcPts val="0"/>
              </a:spcBef>
              <a:defRPr sz="77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Nombre Apellido </a:t>
            </a:r>
            <a:br>
              <a:rPr lang="es-ES" dirty="0"/>
            </a:br>
            <a:r>
              <a:rPr lang="es-ES" dirty="0"/>
              <a:t>Cargo/Departamento</a:t>
            </a:r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8F79A79A-854C-D714-B360-9BADF3B9DB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5504" y="15598262"/>
            <a:ext cx="6375796" cy="119051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pic>
        <p:nvPicPr>
          <p:cNvPr id="11" name="Imagen 10" descr="Texto&#10;&#10;Descripción generada automáticamente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28" y="1647022"/>
            <a:ext cx="7740945" cy="1066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803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C176678-170D-5F4E-6D0D-A8FDB45D83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75" y="3"/>
            <a:ext cx="13717351" cy="157199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8F240A-8110-D026-BC2A-8226409B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242" y="912729"/>
            <a:ext cx="11600785" cy="20698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Índice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DEA3DE-A74A-D286-92FB-B63C1735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021834-EAE9-4A50-5796-EC41648E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C6AC-628E-4944-A525-FAE3263D8AE5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762F52C8-72C5-5E0C-40A6-613DA49F9D0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72242" y="4315978"/>
            <a:ext cx="5802509" cy="92106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28">
                <a:solidFill>
                  <a:schemeClr val="bg1"/>
                </a:solidFill>
              </a:defRPr>
            </a:lvl1pPr>
            <a:lvl2pPr marL="255509" indent="0">
              <a:buFontTx/>
              <a:buNone/>
              <a:defRPr/>
            </a:lvl2pPr>
            <a:lvl3pPr marL="396945" indent="0">
              <a:buFontTx/>
              <a:buNone/>
              <a:defRPr/>
            </a:lvl3pPr>
            <a:lvl4pPr marL="592720" indent="0">
              <a:buFontTx/>
              <a:buNone/>
              <a:defRPr/>
            </a:lvl4pPr>
            <a:lvl5pPr marL="788494" indent="0">
              <a:buFontTx/>
              <a:buNone/>
              <a:defRPr/>
            </a:lvl5pPr>
          </a:lstStyle>
          <a:p>
            <a:pPr lvl="0"/>
            <a:r>
              <a:rPr lang="es-ES" dirty="0"/>
              <a:t>Haga clic para indicar el listado de capítulos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621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4D00-7F28-47C2-BA99-C0DED6D5ED14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4C72-3A3E-465E-8E96-E29AD6C1D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38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4" y="4273958"/>
            <a:ext cx="11830050" cy="7131181"/>
          </a:xfrm>
        </p:spPr>
        <p:txBody>
          <a:bodyPr anchor="b"/>
          <a:lstStyle>
            <a:lvl1pPr>
              <a:defRPr sz="22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4" y="11472602"/>
            <a:ext cx="11830050" cy="3750120"/>
          </a:xfrm>
        </p:spPr>
        <p:txBody>
          <a:bodyPr/>
          <a:lstStyle>
            <a:lvl1pPr marL="0" indent="0">
              <a:buNone/>
              <a:defRPr sz="904">
                <a:solidFill>
                  <a:schemeClr val="tx1">
                    <a:tint val="75000"/>
                  </a:schemeClr>
                </a:solidFill>
              </a:defRPr>
            </a:lvl1pPr>
            <a:lvl2pPr marL="172248" indent="0">
              <a:buNone/>
              <a:defRPr sz="754">
                <a:solidFill>
                  <a:schemeClr val="tx1">
                    <a:tint val="75000"/>
                  </a:schemeClr>
                </a:solidFill>
              </a:defRPr>
            </a:lvl2pPr>
            <a:lvl3pPr marL="344494" indent="0">
              <a:buNone/>
              <a:defRPr sz="678">
                <a:solidFill>
                  <a:schemeClr val="tx1">
                    <a:tint val="75000"/>
                  </a:schemeClr>
                </a:solidFill>
              </a:defRPr>
            </a:lvl3pPr>
            <a:lvl4pPr marL="516742" indent="0">
              <a:buNone/>
              <a:defRPr sz="603">
                <a:solidFill>
                  <a:schemeClr val="tx1">
                    <a:tint val="75000"/>
                  </a:schemeClr>
                </a:solidFill>
              </a:defRPr>
            </a:lvl4pPr>
            <a:lvl5pPr marL="688988" indent="0">
              <a:buNone/>
              <a:defRPr sz="603">
                <a:solidFill>
                  <a:schemeClr val="tx1">
                    <a:tint val="75000"/>
                  </a:schemeClr>
                </a:solidFill>
              </a:defRPr>
            </a:lvl5pPr>
            <a:lvl6pPr marL="861236" indent="0">
              <a:buNone/>
              <a:defRPr sz="603">
                <a:solidFill>
                  <a:schemeClr val="tx1">
                    <a:tint val="75000"/>
                  </a:schemeClr>
                </a:solidFill>
              </a:defRPr>
            </a:lvl6pPr>
            <a:lvl7pPr marL="1033484" indent="0">
              <a:buNone/>
              <a:defRPr sz="603">
                <a:solidFill>
                  <a:schemeClr val="tx1">
                    <a:tint val="75000"/>
                  </a:schemeClr>
                </a:solidFill>
              </a:defRPr>
            </a:lvl7pPr>
            <a:lvl8pPr marL="1205731" indent="0">
              <a:buNone/>
              <a:defRPr sz="603">
                <a:solidFill>
                  <a:schemeClr val="tx1">
                    <a:tint val="75000"/>
                  </a:schemeClr>
                </a:solidFill>
              </a:defRPr>
            </a:lvl8pPr>
            <a:lvl9pPr marL="1377978" indent="0">
              <a:buNone/>
              <a:defRPr sz="6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4D00-7F28-47C2-BA99-C0DED6D5ED14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4C72-3A3E-465E-8E96-E29AD6C1D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39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4563640"/>
            <a:ext cx="5829299" cy="10877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4563640"/>
            <a:ext cx="5829299" cy="10877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4D00-7F28-47C2-BA99-C0DED6D5ED14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4C72-3A3E-465E-8E96-E29AD6C1D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74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2729"/>
            <a:ext cx="11830050" cy="33136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4202523"/>
            <a:ext cx="5802509" cy="2059588"/>
          </a:xfrm>
        </p:spPr>
        <p:txBody>
          <a:bodyPr anchor="b"/>
          <a:lstStyle>
            <a:lvl1pPr marL="0" indent="0">
              <a:buNone/>
              <a:defRPr sz="904" b="1"/>
            </a:lvl1pPr>
            <a:lvl2pPr marL="172248" indent="0">
              <a:buNone/>
              <a:defRPr sz="754" b="1"/>
            </a:lvl2pPr>
            <a:lvl3pPr marL="344494" indent="0">
              <a:buNone/>
              <a:defRPr sz="678" b="1"/>
            </a:lvl3pPr>
            <a:lvl4pPr marL="516742" indent="0">
              <a:buNone/>
              <a:defRPr sz="603" b="1"/>
            </a:lvl4pPr>
            <a:lvl5pPr marL="688988" indent="0">
              <a:buNone/>
              <a:defRPr sz="603" b="1"/>
            </a:lvl5pPr>
            <a:lvl6pPr marL="861236" indent="0">
              <a:buNone/>
              <a:defRPr sz="603" b="1"/>
            </a:lvl6pPr>
            <a:lvl7pPr marL="1033484" indent="0">
              <a:buNone/>
              <a:defRPr sz="603" b="1"/>
            </a:lvl7pPr>
            <a:lvl8pPr marL="1205731" indent="0">
              <a:buNone/>
              <a:defRPr sz="603" b="1"/>
            </a:lvl8pPr>
            <a:lvl9pPr marL="1377978" indent="0">
              <a:buNone/>
              <a:defRPr sz="60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6262111"/>
            <a:ext cx="5802509" cy="92106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7" y="4202523"/>
            <a:ext cx="5831087" cy="2059588"/>
          </a:xfrm>
        </p:spPr>
        <p:txBody>
          <a:bodyPr anchor="b"/>
          <a:lstStyle>
            <a:lvl1pPr marL="0" indent="0">
              <a:buNone/>
              <a:defRPr sz="904" b="1"/>
            </a:lvl1pPr>
            <a:lvl2pPr marL="172248" indent="0">
              <a:buNone/>
              <a:defRPr sz="754" b="1"/>
            </a:lvl2pPr>
            <a:lvl3pPr marL="344494" indent="0">
              <a:buNone/>
              <a:defRPr sz="678" b="1"/>
            </a:lvl3pPr>
            <a:lvl4pPr marL="516742" indent="0">
              <a:buNone/>
              <a:defRPr sz="603" b="1"/>
            </a:lvl4pPr>
            <a:lvl5pPr marL="688988" indent="0">
              <a:buNone/>
              <a:defRPr sz="603" b="1"/>
            </a:lvl5pPr>
            <a:lvl6pPr marL="861236" indent="0">
              <a:buNone/>
              <a:defRPr sz="603" b="1"/>
            </a:lvl6pPr>
            <a:lvl7pPr marL="1033484" indent="0">
              <a:buNone/>
              <a:defRPr sz="603" b="1"/>
            </a:lvl7pPr>
            <a:lvl8pPr marL="1205731" indent="0">
              <a:buNone/>
              <a:defRPr sz="603" b="1"/>
            </a:lvl8pPr>
            <a:lvl9pPr marL="1377978" indent="0">
              <a:buNone/>
              <a:defRPr sz="60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7" y="6262111"/>
            <a:ext cx="5831087" cy="92106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4D00-7F28-47C2-BA99-C0DED6D5ED14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4C72-3A3E-465E-8E96-E29AD6C1D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94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4D00-7F28-47C2-BA99-C0DED6D5ED14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4C72-3A3E-465E-8E96-E29AD6C1D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22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4D00-7F28-47C2-BA99-C0DED6D5ED14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4C72-3A3E-465E-8E96-E29AD6C1D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80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4" y="1142897"/>
            <a:ext cx="4423767" cy="4000131"/>
          </a:xfrm>
        </p:spPr>
        <p:txBody>
          <a:bodyPr anchor="b"/>
          <a:lstStyle>
            <a:lvl1pPr>
              <a:defRPr sz="120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68337"/>
            <a:ext cx="6943725" cy="12182934"/>
          </a:xfrm>
        </p:spPr>
        <p:txBody>
          <a:bodyPr/>
          <a:lstStyle>
            <a:lvl1pPr>
              <a:defRPr sz="1206"/>
            </a:lvl1pPr>
            <a:lvl2pPr>
              <a:defRPr sz="1055"/>
            </a:lvl2pPr>
            <a:lvl3pPr>
              <a:defRPr sz="904"/>
            </a:lvl3pPr>
            <a:lvl4pPr>
              <a:defRPr sz="754"/>
            </a:lvl4pPr>
            <a:lvl5pPr>
              <a:defRPr sz="754"/>
            </a:lvl5pPr>
            <a:lvl6pPr>
              <a:defRPr sz="754"/>
            </a:lvl6pPr>
            <a:lvl7pPr>
              <a:defRPr sz="754"/>
            </a:lvl7pPr>
            <a:lvl8pPr>
              <a:defRPr sz="754"/>
            </a:lvl8pPr>
            <a:lvl9pPr>
              <a:defRPr sz="75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4" y="5143028"/>
            <a:ext cx="4423767" cy="9528088"/>
          </a:xfrm>
        </p:spPr>
        <p:txBody>
          <a:bodyPr/>
          <a:lstStyle>
            <a:lvl1pPr marL="0" indent="0">
              <a:buNone/>
              <a:defRPr sz="603"/>
            </a:lvl1pPr>
            <a:lvl2pPr marL="172248" indent="0">
              <a:buNone/>
              <a:defRPr sz="527"/>
            </a:lvl2pPr>
            <a:lvl3pPr marL="344494" indent="0">
              <a:buNone/>
              <a:defRPr sz="452"/>
            </a:lvl3pPr>
            <a:lvl4pPr marL="516742" indent="0">
              <a:buNone/>
              <a:defRPr sz="377"/>
            </a:lvl4pPr>
            <a:lvl5pPr marL="688988" indent="0">
              <a:buNone/>
              <a:defRPr sz="377"/>
            </a:lvl5pPr>
            <a:lvl6pPr marL="861236" indent="0">
              <a:buNone/>
              <a:defRPr sz="377"/>
            </a:lvl6pPr>
            <a:lvl7pPr marL="1033484" indent="0">
              <a:buNone/>
              <a:defRPr sz="377"/>
            </a:lvl7pPr>
            <a:lvl8pPr marL="1205731" indent="0">
              <a:buNone/>
              <a:defRPr sz="377"/>
            </a:lvl8pPr>
            <a:lvl9pPr marL="1377978" indent="0">
              <a:buNone/>
              <a:defRPr sz="37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4D00-7F28-47C2-BA99-C0DED6D5ED14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4C72-3A3E-465E-8E96-E29AD6C1D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38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4" y="1142897"/>
            <a:ext cx="4423767" cy="4000131"/>
          </a:xfrm>
        </p:spPr>
        <p:txBody>
          <a:bodyPr anchor="b"/>
          <a:lstStyle>
            <a:lvl1pPr>
              <a:defRPr sz="120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68337"/>
            <a:ext cx="6943725" cy="12182934"/>
          </a:xfrm>
        </p:spPr>
        <p:txBody>
          <a:bodyPr anchor="t"/>
          <a:lstStyle>
            <a:lvl1pPr marL="0" indent="0">
              <a:buNone/>
              <a:defRPr sz="1206"/>
            </a:lvl1pPr>
            <a:lvl2pPr marL="172248" indent="0">
              <a:buNone/>
              <a:defRPr sz="1055"/>
            </a:lvl2pPr>
            <a:lvl3pPr marL="344494" indent="0">
              <a:buNone/>
              <a:defRPr sz="904"/>
            </a:lvl3pPr>
            <a:lvl4pPr marL="516742" indent="0">
              <a:buNone/>
              <a:defRPr sz="754"/>
            </a:lvl4pPr>
            <a:lvl5pPr marL="688988" indent="0">
              <a:buNone/>
              <a:defRPr sz="754"/>
            </a:lvl5pPr>
            <a:lvl6pPr marL="861236" indent="0">
              <a:buNone/>
              <a:defRPr sz="754"/>
            </a:lvl6pPr>
            <a:lvl7pPr marL="1033484" indent="0">
              <a:buNone/>
              <a:defRPr sz="754"/>
            </a:lvl7pPr>
            <a:lvl8pPr marL="1205731" indent="0">
              <a:buNone/>
              <a:defRPr sz="754"/>
            </a:lvl8pPr>
            <a:lvl9pPr marL="1377978" indent="0">
              <a:buNone/>
              <a:defRPr sz="75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4" y="5143028"/>
            <a:ext cx="4423767" cy="9528088"/>
          </a:xfrm>
        </p:spPr>
        <p:txBody>
          <a:bodyPr/>
          <a:lstStyle>
            <a:lvl1pPr marL="0" indent="0">
              <a:buNone/>
              <a:defRPr sz="603"/>
            </a:lvl1pPr>
            <a:lvl2pPr marL="172248" indent="0">
              <a:buNone/>
              <a:defRPr sz="527"/>
            </a:lvl2pPr>
            <a:lvl3pPr marL="344494" indent="0">
              <a:buNone/>
              <a:defRPr sz="452"/>
            </a:lvl3pPr>
            <a:lvl4pPr marL="516742" indent="0">
              <a:buNone/>
              <a:defRPr sz="377"/>
            </a:lvl4pPr>
            <a:lvl5pPr marL="688988" indent="0">
              <a:buNone/>
              <a:defRPr sz="377"/>
            </a:lvl5pPr>
            <a:lvl6pPr marL="861236" indent="0">
              <a:buNone/>
              <a:defRPr sz="377"/>
            </a:lvl6pPr>
            <a:lvl7pPr marL="1033484" indent="0">
              <a:buNone/>
              <a:defRPr sz="377"/>
            </a:lvl7pPr>
            <a:lvl8pPr marL="1205731" indent="0">
              <a:buNone/>
              <a:defRPr sz="377"/>
            </a:lvl8pPr>
            <a:lvl9pPr marL="1377978" indent="0">
              <a:buNone/>
              <a:defRPr sz="37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4D00-7F28-47C2-BA99-C0DED6D5ED14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4C72-3A3E-465E-8E96-E29AD6C1D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19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8" y="912729"/>
            <a:ext cx="11830050" cy="3313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8" y="4563640"/>
            <a:ext cx="11830050" cy="10877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89407"/>
            <a:ext cx="3086100" cy="912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84D00-7F28-47C2-BA99-C0DED6D5ED14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9" y="15889407"/>
            <a:ext cx="4629149" cy="912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6" y="15889407"/>
            <a:ext cx="3086100" cy="912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4C72-3A3E-465E-8E96-E29AD6C1D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93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344494" rtl="0" eaLnBrk="1" latinLnBrk="0" hangingPunct="1">
        <a:lnSpc>
          <a:spcPct val="90000"/>
        </a:lnSpc>
        <a:spcBef>
          <a:spcPct val="0"/>
        </a:spcBef>
        <a:buNone/>
        <a:defRPr sz="1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6123" indent="-86123" algn="l" defTabSz="344494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055" kern="1200">
          <a:solidFill>
            <a:schemeClr val="tx1"/>
          </a:solidFill>
          <a:latin typeface="+mn-lt"/>
          <a:ea typeface="+mn-ea"/>
          <a:cs typeface="+mn-cs"/>
        </a:defRPr>
      </a:lvl1pPr>
      <a:lvl2pPr marL="258371" indent="-86123" algn="l" defTabSz="34449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4" kern="1200">
          <a:solidFill>
            <a:schemeClr val="tx1"/>
          </a:solidFill>
          <a:latin typeface="+mn-lt"/>
          <a:ea typeface="+mn-ea"/>
          <a:cs typeface="+mn-cs"/>
        </a:defRPr>
      </a:lvl2pPr>
      <a:lvl3pPr marL="430618" indent="-86123" algn="l" defTabSz="34449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4" kern="1200">
          <a:solidFill>
            <a:schemeClr val="tx1"/>
          </a:solidFill>
          <a:latin typeface="+mn-lt"/>
          <a:ea typeface="+mn-ea"/>
          <a:cs typeface="+mn-cs"/>
        </a:defRPr>
      </a:lvl3pPr>
      <a:lvl4pPr marL="602866" indent="-86123" algn="l" defTabSz="34449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8" kern="1200">
          <a:solidFill>
            <a:schemeClr val="tx1"/>
          </a:solidFill>
          <a:latin typeface="+mn-lt"/>
          <a:ea typeface="+mn-ea"/>
          <a:cs typeface="+mn-cs"/>
        </a:defRPr>
      </a:lvl4pPr>
      <a:lvl5pPr marL="775113" indent="-86123" algn="l" defTabSz="34449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8" kern="1200">
          <a:solidFill>
            <a:schemeClr val="tx1"/>
          </a:solidFill>
          <a:latin typeface="+mn-lt"/>
          <a:ea typeface="+mn-ea"/>
          <a:cs typeface="+mn-cs"/>
        </a:defRPr>
      </a:lvl5pPr>
      <a:lvl6pPr marL="947360" indent="-86123" algn="l" defTabSz="34449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8" kern="1200">
          <a:solidFill>
            <a:schemeClr val="tx1"/>
          </a:solidFill>
          <a:latin typeface="+mn-lt"/>
          <a:ea typeface="+mn-ea"/>
          <a:cs typeface="+mn-cs"/>
        </a:defRPr>
      </a:lvl6pPr>
      <a:lvl7pPr marL="1119607" indent="-86123" algn="l" defTabSz="34449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8" kern="1200">
          <a:solidFill>
            <a:schemeClr val="tx1"/>
          </a:solidFill>
          <a:latin typeface="+mn-lt"/>
          <a:ea typeface="+mn-ea"/>
          <a:cs typeface="+mn-cs"/>
        </a:defRPr>
      </a:lvl7pPr>
      <a:lvl8pPr marL="1291854" indent="-86123" algn="l" defTabSz="34449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8" kern="1200">
          <a:solidFill>
            <a:schemeClr val="tx1"/>
          </a:solidFill>
          <a:latin typeface="+mn-lt"/>
          <a:ea typeface="+mn-ea"/>
          <a:cs typeface="+mn-cs"/>
        </a:defRPr>
      </a:lvl8pPr>
      <a:lvl9pPr marL="1464101" indent="-86123" algn="l" defTabSz="34449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494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1pPr>
      <a:lvl2pPr marL="172248" algn="l" defTabSz="344494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2pPr>
      <a:lvl3pPr marL="344494" algn="l" defTabSz="344494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3pPr>
      <a:lvl4pPr marL="516742" algn="l" defTabSz="344494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4pPr>
      <a:lvl5pPr marL="688988" algn="l" defTabSz="344494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5pPr>
      <a:lvl6pPr marL="861236" algn="l" defTabSz="344494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6pPr>
      <a:lvl7pPr marL="1033484" algn="l" defTabSz="344494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7pPr>
      <a:lvl8pPr marL="1205731" algn="l" defTabSz="344494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8pPr>
      <a:lvl9pPr marL="1377978" algn="l" defTabSz="344494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14559-37C8-D283-7BB6-EC0142D91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6F910BDB-9EB5-6D1A-5E61-C6BD9C8C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3716000" cy="17143413"/>
          </a:xfrm>
          <a:prstGeom prst="rect">
            <a:avLst/>
          </a:prstGeom>
        </p:spPr>
      </p:pic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5FD6D6C-FC0D-CD8D-F453-0A0843C34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34" y="329619"/>
            <a:ext cx="7694731" cy="8010840"/>
          </a:xfrm>
          <a:prstGeom prst="rect">
            <a:avLst/>
          </a:prstGeom>
        </p:spPr>
      </p:pic>
      <p:pic>
        <p:nvPicPr>
          <p:cNvPr id="5" name="Imagen 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5DBBBC11-4C4D-4E18-9096-7458907A9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" y="14801537"/>
            <a:ext cx="4104000" cy="1656986"/>
          </a:xfrm>
          <a:prstGeom prst="rect">
            <a:avLst/>
          </a:prstGeom>
        </p:spPr>
      </p:pic>
      <p:pic>
        <p:nvPicPr>
          <p:cNvPr id="6" name="Imagen 5" descr="Texto, Correo electrónico&#10;&#10;El contenido generado por IA puede ser incorrecto.">
            <a:extLst>
              <a:ext uri="{FF2B5EF4-FFF2-40B4-BE49-F238E27FC236}">
                <a16:creationId xmlns:a16="http://schemas.microsoft.com/office/drawing/2014/main" id="{4EA9EF62-C9B7-E034-6F9E-8582077BAC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04" y="15027446"/>
            <a:ext cx="4572000" cy="120516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76493A-B9DD-EDEB-6CDA-D9EA977ACA33}"/>
              </a:ext>
            </a:extLst>
          </p:cNvPr>
          <p:cNvSpPr txBox="1"/>
          <p:nvPr/>
        </p:nvSpPr>
        <p:spPr>
          <a:xfrm>
            <a:off x="1035882" y="9252821"/>
            <a:ext cx="10534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3C5858-03B7-8B69-5C80-4722C36E05A7}"/>
              </a:ext>
            </a:extLst>
          </p:cNvPr>
          <p:cNvSpPr txBox="1"/>
          <p:nvPr/>
        </p:nvSpPr>
        <p:spPr>
          <a:xfrm>
            <a:off x="3428999" y="601512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Iconographic</a:t>
            </a:r>
            <a:r>
              <a:rPr lang="es-E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element</a:t>
            </a:r>
            <a:r>
              <a:rPr lang="es-E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/ Elemento iconográfico</a:t>
            </a:r>
            <a:endParaRPr lang="es-E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E26548E-B7E8-78D0-68A4-670E24E412DC}"/>
              </a:ext>
            </a:extLst>
          </p:cNvPr>
          <p:cNvSpPr/>
          <p:nvPr/>
        </p:nvSpPr>
        <p:spPr>
          <a:xfrm>
            <a:off x="2988527" y="312234"/>
            <a:ext cx="7627434" cy="788267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7AA898-69DC-9EE2-5223-4477620EF26F}"/>
              </a:ext>
            </a:extLst>
          </p:cNvPr>
          <p:cNvSpPr txBox="1"/>
          <p:nvPr/>
        </p:nvSpPr>
        <p:spPr>
          <a:xfrm>
            <a:off x="3629721" y="12899581"/>
            <a:ext cx="97561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LOGO AREA / ZONA DE LOGOS</a:t>
            </a:r>
            <a:endParaRPr lang="es-ES" sz="3200" dirty="0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B2A921CF-1A36-0A8D-FB86-12E956FF68D0}"/>
              </a:ext>
            </a:extLst>
          </p:cNvPr>
          <p:cNvSpPr/>
          <p:nvPr/>
        </p:nvSpPr>
        <p:spPr>
          <a:xfrm>
            <a:off x="6177358" y="13584470"/>
            <a:ext cx="1249772" cy="100381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BFEC97F-40CB-64AE-8D7D-93DA4D666113}"/>
              </a:ext>
            </a:extLst>
          </p:cNvPr>
          <p:cNvSpPr/>
          <p:nvPr/>
        </p:nvSpPr>
        <p:spPr>
          <a:xfrm>
            <a:off x="557560" y="14773458"/>
            <a:ext cx="12600878" cy="178634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6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96F4C4E4-EE30-191B-354C-E30111899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3716000" cy="171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483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BE274A2-B723-4D2D-AF36-80D9D040F2E3}" vid="{53A3D586-53CB-44D9-9D2A-655EB21D82A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plantilla_post_instagram</Template>
  <TotalTime>1444</TotalTime>
  <Words>13</Words>
  <Application>Microsoft Office PowerPoint</Application>
  <PresentationFormat>Personalizado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Roboto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María Ángeles Tirado Cubas</dc:creator>
  <cp:lastModifiedBy>María Ángeles Tirado Cubas</cp:lastModifiedBy>
  <cp:revision>3</cp:revision>
  <dcterms:created xsi:type="dcterms:W3CDTF">2026-01-15T09:33:54Z</dcterms:created>
  <dcterms:modified xsi:type="dcterms:W3CDTF">2026-02-13T07:59:01Z</dcterms:modified>
</cp:coreProperties>
</file>