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</p:sldIdLst>
  <p:sldSz cx="8953500" cy="7505700"/>
  <p:notesSz cx="6858000" cy="9144000"/>
  <p:defaultTextStyle>
    <a:defPPr>
      <a:defRPr lang="es-ES"/>
    </a:defPPr>
    <a:lvl1pPr marL="0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1pPr>
    <a:lvl2pPr marL="417837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2pPr>
    <a:lvl3pPr marL="835673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3pPr>
    <a:lvl4pPr marL="1253512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4pPr>
    <a:lvl5pPr marL="1671348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5pPr>
    <a:lvl6pPr marL="2089185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6pPr>
    <a:lvl7pPr marL="2507022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7pPr>
    <a:lvl8pPr marL="2924858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8pPr>
    <a:lvl9pPr marL="3342697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64" userDrawn="1">
          <p15:clr>
            <a:srgbClr val="A4A3A4"/>
          </p15:clr>
        </p15:guide>
        <p15:guide id="2" pos="28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26D"/>
    <a:srgbClr val="0DFF7A"/>
    <a:srgbClr val="00DA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101" autoAdjust="0"/>
  </p:normalViewPr>
  <p:slideViewPr>
    <p:cSldViewPr snapToGrid="0">
      <p:cViewPr varScale="1">
        <p:scale>
          <a:sx n="55" d="100"/>
          <a:sy n="55" d="100"/>
        </p:scale>
        <p:origin x="1584" y="40"/>
      </p:cViewPr>
      <p:guideLst>
        <p:guide orient="horz" pos="2364"/>
        <p:guide pos="28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9188" y="1228364"/>
            <a:ext cx="6715125" cy="2613096"/>
          </a:xfrm>
        </p:spPr>
        <p:txBody>
          <a:bodyPr anchor="b"/>
          <a:lstStyle>
            <a:lvl1pPr algn="ctr">
              <a:defRPr sz="360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9188" y="3942230"/>
            <a:ext cx="6715125" cy="1812140"/>
          </a:xfrm>
        </p:spPr>
        <p:txBody>
          <a:bodyPr/>
          <a:lstStyle>
            <a:lvl1pPr marL="0" indent="0" algn="ctr">
              <a:buNone/>
              <a:defRPr sz="1442"/>
            </a:lvl1pPr>
            <a:lvl2pPr marL="274818" indent="0" algn="ctr">
              <a:buNone/>
              <a:defRPr sz="1202"/>
            </a:lvl2pPr>
            <a:lvl3pPr marL="549637" indent="0" algn="ctr">
              <a:buNone/>
              <a:defRPr sz="1082"/>
            </a:lvl3pPr>
            <a:lvl4pPr marL="824455" indent="0" algn="ctr">
              <a:buNone/>
              <a:defRPr sz="962"/>
            </a:lvl4pPr>
            <a:lvl5pPr marL="1099274" indent="0" algn="ctr">
              <a:buNone/>
              <a:defRPr sz="962"/>
            </a:lvl5pPr>
            <a:lvl6pPr marL="1374092" indent="0" algn="ctr">
              <a:buNone/>
              <a:defRPr sz="962"/>
            </a:lvl6pPr>
            <a:lvl7pPr marL="1648912" indent="0" algn="ctr">
              <a:buNone/>
              <a:defRPr sz="962"/>
            </a:lvl7pPr>
            <a:lvl8pPr marL="1923729" indent="0" algn="ctr">
              <a:buNone/>
              <a:defRPr sz="962"/>
            </a:lvl8pPr>
            <a:lvl9pPr marL="2198548" indent="0" algn="ctr">
              <a:buNone/>
              <a:defRPr sz="962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7099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1146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7348" y="399610"/>
            <a:ext cx="1930599" cy="636073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5554" y="399610"/>
            <a:ext cx="5679876" cy="636073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0378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2389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890" y="1871217"/>
            <a:ext cx="7722394" cy="3122161"/>
          </a:xfrm>
        </p:spPr>
        <p:txBody>
          <a:bodyPr anchor="b"/>
          <a:lstStyle>
            <a:lvl1pPr>
              <a:defRPr sz="360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0890" y="5022915"/>
            <a:ext cx="7722394" cy="1641871"/>
          </a:xfrm>
        </p:spPr>
        <p:txBody>
          <a:bodyPr/>
          <a:lstStyle>
            <a:lvl1pPr marL="0" indent="0">
              <a:buNone/>
              <a:defRPr sz="1442">
                <a:solidFill>
                  <a:schemeClr val="tx1">
                    <a:tint val="75000"/>
                  </a:schemeClr>
                </a:solidFill>
              </a:defRPr>
            </a:lvl1pPr>
            <a:lvl2pPr marL="274818" indent="0">
              <a:buNone/>
              <a:defRPr sz="1202">
                <a:solidFill>
                  <a:schemeClr val="tx1">
                    <a:tint val="75000"/>
                  </a:schemeClr>
                </a:solidFill>
              </a:defRPr>
            </a:lvl2pPr>
            <a:lvl3pPr marL="549637" indent="0">
              <a:buNone/>
              <a:defRPr sz="1082">
                <a:solidFill>
                  <a:schemeClr val="tx1">
                    <a:tint val="75000"/>
                  </a:schemeClr>
                </a:solidFill>
              </a:defRPr>
            </a:lvl3pPr>
            <a:lvl4pPr marL="824455" indent="0">
              <a:buNone/>
              <a:defRPr sz="962">
                <a:solidFill>
                  <a:schemeClr val="tx1">
                    <a:tint val="75000"/>
                  </a:schemeClr>
                </a:solidFill>
              </a:defRPr>
            </a:lvl4pPr>
            <a:lvl5pPr marL="1099274" indent="0">
              <a:buNone/>
              <a:defRPr sz="962">
                <a:solidFill>
                  <a:schemeClr val="tx1">
                    <a:tint val="75000"/>
                  </a:schemeClr>
                </a:solidFill>
              </a:defRPr>
            </a:lvl5pPr>
            <a:lvl6pPr marL="1374092" indent="0">
              <a:buNone/>
              <a:defRPr sz="962">
                <a:solidFill>
                  <a:schemeClr val="tx1">
                    <a:tint val="75000"/>
                  </a:schemeClr>
                </a:solidFill>
              </a:defRPr>
            </a:lvl6pPr>
            <a:lvl7pPr marL="1648912" indent="0">
              <a:buNone/>
              <a:defRPr sz="962">
                <a:solidFill>
                  <a:schemeClr val="tx1">
                    <a:tint val="75000"/>
                  </a:schemeClr>
                </a:solidFill>
              </a:defRPr>
            </a:lvl7pPr>
            <a:lvl8pPr marL="1923729" indent="0">
              <a:buNone/>
              <a:defRPr sz="962">
                <a:solidFill>
                  <a:schemeClr val="tx1">
                    <a:tint val="75000"/>
                  </a:schemeClr>
                </a:solidFill>
              </a:defRPr>
            </a:lvl8pPr>
            <a:lvl9pPr marL="2198548" indent="0">
              <a:buNone/>
              <a:defRPr sz="9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5394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5553" y="1998046"/>
            <a:ext cx="3805238" cy="47622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2710" y="1998046"/>
            <a:ext cx="3805238" cy="47622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6744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720" y="399609"/>
            <a:ext cx="7722394" cy="145075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6719" y="1839941"/>
            <a:ext cx="3787750" cy="901725"/>
          </a:xfrm>
        </p:spPr>
        <p:txBody>
          <a:bodyPr anchor="b"/>
          <a:lstStyle>
            <a:lvl1pPr marL="0" indent="0">
              <a:buNone/>
              <a:defRPr sz="1442" b="1"/>
            </a:lvl1pPr>
            <a:lvl2pPr marL="274818" indent="0">
              <a:buNone/>
              <a:defRPr sz="1202" b="1"/>
            </a:lvl2pPr>
            <a:lvl3pPr marL="549637" indent="0">
              <a:buNone/>
              <a:defRPr sz="1082" b="1"/>
            </a:lvl3pPr>
            <a:lvl4pPr marL="824455" indent="0">
              <a:buNone/>
              <a:defRPr sz="962" b="1"/>
            </a:lvl4pPr>
            <a:lvl5pPr marL="1099274" indent="0">
              <a:buNone/>
              <a:defRPr sz="962" b="1"/>
            </a:lvl5pPr>
            <a:lvl6pPr marL="1374092" indent="0">
              <a:buNone/>
              <a:defRPr sz="962" b="1"/>
            </a:lvl6pPr>
            <a:lvl7pPr marL="1648912" indent="0">
              <a:buNone/>
              <a:defRPr sz="962" b="1"/>
            </a:lvl7pPr>
            <a:lvl8pPr marL="1923729" indent="0">
              <a:buNone/>
              <a:defRPr sz="962" b="1"/>
            </a:lvl8pPr>
            <a:lvl9pPr marL="2198548" indent="0">
              <a:buNone/>
              <a:defRPr sz="962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719" y="2741667"/>
            <a:ext cx="3787750" cy="403257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32709" y="1839941"/>
            <a:ext cx="3806404" cy="901725"/>
          </a:xfrm>
        </p:spPr>
        <p:txBody>
          <a:bodyPr anchor="b"/>
          <a:lstStyle>
            <a:lvl1pPr marL="0" indent="0">
              <a:buNone/>
              <a:defRPr sz="1442" b="1"/>
            </a:lvl1pPr>
            <a:lvl2pPr marL="274818" indent="0">
              <a:buNone/>
              <a:defRPr sz="1202" b="1"/>
            </a:lvl2pPr>
            <a:lvl3pPr marL="549637" indent="0">
              <a:buNone/>
              <a:defRPr sz="1082" b="1"/>
            </a:lvl3pPr>
            <a:lvl4pPr marL="824455" indent="0">
              <a:buNone/>
              <a:defRPr sz="962" b="1"/>
            </a:lvl4pPr>
            <a:lvl5pPr marL="1099274" indent="0">
              <a:buNone/>
              <a:defRPr sz="962" b="1"/>
            </a:lvl5pPr>
            <a:lvl6pPr marL="1374092" indent="0">
              <a:buNone/>
              <a:defRPr sz="962" b="1"/>
            </a:lvl6pPr>
            <a:lvl7pPr marL="1648912" indent="0">
              <a:buNone/>
              <a:defRPr sz="962" b="1"/>
            </a:lvl7pPr>
            <a:lvl8pPr marL="1923729" indent="0">
              <a:buNone/>
              <a:defRPr sz="962" b="1"/>
            </a:lvl8pPr>
            <a:lvl9pPr marL="2198548" indent="0">
              <a:buNone/>
              <a:defRPr sz="962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32709" y="2741667"/>
            <a:ext cx="3806404" cy="403257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942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0221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6809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721" y="500381"/>
            <a:ext cx="2887736" cy="1751330"/>
          </a:xfrm>
        </p:spPr>
        <p:txBody>
          <a:bodyPr anchor="b"/>
          <a:lstStyle>
            <a:lvl1pPr>
              <a:defRPr sz="192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6404" y="1080683"/>
            <a:ext cx="4532710" cy="5333912"/>
          </a:xfrm>
        </p:spPr>
        <p:txBody>
          <a:bodyPr/>
          <a:lstStyle>
            <a:lvl1pPr>
              <a:defRPr sz="1924"/>
            </a:lvl1pPr>
            <a:lvl2pPr>
              <a:defRPr sz="1683"/>
            </a:lvl2pPr>
            <a:lvl3pPr>
              <a:defRPr sz="1442"/>
            </a:lvl3pPr>
            <a:lvl4pPr>
              <a:defRPr sz="1202"/>
            </a:lvl4pPr>
            <a:lvl5pPr>
              <a:defRPr sz="1202"/>
            </a:lvl5pPr>
            <a:lvl6pPr>
              <a:defRPr sz="1202"/>
            </a:lvl6pPr>
            <a:lvl7pPr>
              <a:defRPr sz="1202"/>
            </a:lvl7pPr>
            <a:lvl8pPr>
              <a:defRPr sz="1202"/>
            </a:lvl8pPr>
            <a:lvl9pPr>
              <a:defRPr sz="120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6721" y="2251711"/>
            <a:ext cx="2887736" cy="4171572"/>
          </a:xfrm>
        </p:spPr>
        <p:txBody>
          <a:bodyPr/>
          <a:lstStyle>
            <a:lvl1pPr marL="0" indent="0">
              <a:buNone/>
              <a:defRPr sz="962"/>
            </a:lvl1pPr>
            <a:lvl2pPr marL="274818" indent="0">
              <a:buNone/>
              <a:defRPr sz="841"/>
            </a:lvl2pPr>
            <a:lvl3pPr marL="549637" indent="0">
              <a:buNone/>
              <a:defRPr sz="721"/>
            </a:lvl3pPr>
            <a:lvl4pPr marL="824455" indent="0">
              <a:buNone/>
              <a:defRPr sz="602"/>
            </a:lvl4pPr>
            <a:lvl5pPr marL="1099274" indent="0">
              <a:buNone/>
              <a:defRPr sz="602"/>
            </a:lvl5pPr>
            <a:lvl6pPr marL="1374092" indent="0">
              <a:buNone/>
              <a:defRPr sz="602"/>
            </a:lvl6pPr>
            <a:lvl7pPr marL="1648912" indent="0">
              <a:buNone/>
              <a:defRPr sz="602"/>
            </a:lvl7pPr>
            <a:lvl8pPr marL="1923729" indent="0">
              <a:buNone/>
              <a:defRPr sz="602"/>
            </a:lvl8pPr>
            <a:lvl9pPr marL="2198548" indent="0">
              <a:buNone/>
              <a:defRPr sz="60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8389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721" y="500381"/>
            <a:ext cx="2887736" cy="1751330"/>
          </a:xfrm>
        </p:spPr>
        <p:txBody>
          <a:bodyPr anchor="b"/>
          <a:lstStyle>
            <a:lvl1pPr>
              <a:defRPr sz="192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06404" y="1080683"/>
            <a:ext cx="4532710" cy="5333912"/>
          </a:xfrm>
        </p:spPr>
        <p:txBody>
          <a:bodyPr anchor="t"/>
          <a:lstStyle>
            <a:lvl1pPr marL="0" indent="0">
              <a:buNone/>
              <a:defRPr sz="1924"/>
            </a:lvl1pPr>
            <a:lvl2pPr marL="274818" indent="0">
              <a:buNone/>
              <a:defRPr sz="1683"/>
            </a:lvl2pPr>
            <a:lvl3pPr marL="549637" indent="0">
              <a:buNone/>
              <a:defRPr sz="1442"/>
            </a:lvl3pPr>
            <a:lvl4pPr marL="824455" indent="0">
              <a:buNone/>
              <a:defRPr sz="1202"/>
            </a:lvl4pPr>
            <a:lvl5pPr marL="1099274" indent="0">
              <a:buNone/>
              <a:defRPr sz="1202"/>
            </a:lvl5pPr>
            <a:lvl6pPr marL="1374092" indent="0">
              <a:buNone/>
              <a:defRPr sz="1202"/>
            </a:lvl6pPr>
            <a:lvl7pPr marL="1648912" indent="0">
              <a:buNone/>
              <a:defRPr sz="1202"/>
            </a:lvl7pPr>
            <a:lvl8pPr marL="1923729" indent="0">
              <a:buNone/>
              <a:defRPr sz="1202"/>
            </a:lvl8pPr>
            <a:lvl9pPr marL="2198548" indent="0">
              <a:buNone/>
              <a:defRPr sz="1202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6721" y="2251711"/>
            <a:ext cx="2887736" cy="4171572"/>
          </a:xfrm>
        </p:spPr>
        <p:txBody>
          <a:bodyPr/>
          <a:lstStyle>
            <a:lvl1pPr marL="0" indent="0">
              <a:buNone/>
              <a:defRPr sz="962"/>
            </a:lvl1pPr>
            <a:lvl2pPr marL="274818" indent="0">
              <a:buNone/>
              <a:defRPr sz="841"/>
            </a:lvl2pPr>
            <a:lvl3pPr marL="549637" indent="0">
              <a:buNone/>
              <a:defRPr sz="721"/>
            </a:lvl3pPr>
            <a:lvl4pPr marL="824455" indent="0">
              <a:buNone/>
              <a:defRPr sz="602"/>
            </a:lvl4pPr>
            <a:lvl5pPr marL="1099274" indent="0">
              <a:buNone/>
              <a:defRPr sz="602"/>
            </a:lvl5pPr>
            <a:lvl6pPr marL="1374092" indent="0">
              <a:buNone/>
              <a:defRPr sz="602"/>
            </a:lvl6pPr>
            <a:lvl7pPr marL="1648912" indent="0">
              <a:buNone/>
              <a:defRPr sz="602"/>
            </a:lvl7pPr>
            <a:lvl8pPr marL="1923729" indent="0">
              <a:buNone/>
              <a:defRPr sz="602"/>
            </a:lvl8pPr>
            <a:lvl9pPr marL="2198548" indent="0">
              <a:buNone/>
              <a:defRPr sz="60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919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5554" y="399609"/>
            <a:ext cx="7722394" cy="14507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5554" y="1998046"/>
            <a:ext cx="7722394" cy="4762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5553" y="6956672"/>
            <a:ext cx="2014538" cy="3996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5848" y="6956672"/>
            <a:ext cx="3021806" cy="3996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23410" y="6956672"/>
            <a:ext cx="2014538" cy="3996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2931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49637" rtl="0" eaLnBrk="1" latinLnBrk="0" hangingPunct="1">
        <a:lnSpc>
          <a:spcPct val="90000"/>
        </a:lnSpc>
        <a:spcBef>
          <a:spcPct val="0"/>
        </a:spcBef>
        <a:buNone/>
        <a:defRPr sz="26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409" indent="-137409" algn="l" defTabSz="549637" rtl="0" eaLnBrk="1" latinLnBrk="0" hangingPunct="1">
        <a:lnSpc>
          <a:spcPct val="90000"/>
        </a:lnSpc>
        <a:spcBef>
          <a:spcPts val="602"/>
        </a:spcBef>
        <a:buFont typeface="Arial" panose="020B0604020202020204" pitchFamily="34" charset="0"/>
        <a:buChar char="•"/>
        <a:defRPr sz="1683" kern="1200">
          <a:solidFill>
            <a:schemeClr val="tx1"/>
          </a:solidFill>
          <a:latin typeface="+mn-lt"/>
          <a:ea typeface="+mn-ea"/>
          <a:cs typeface="+mn-cs"/>
        </a:defRPr>
      </a:lvl1pPr>
      <a:lvl2pPr marL="412228" indent="-137409" algn="l" defTabSz="549637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2" kern="1200">
          <a:solidFill>
            <a:schemeClr val="tx1"/>
          </a:solidFill>
          <a:latin typeface="+mn-lt"/>
          <a:ea typeface="+mn-ea"/>
          <a:cs typeface="+mn-cs"/>
        </a:defRPr>
      </a:lvl2pPr>
      <a:lvl3pPr marL="687047" indent="-137409" algn="l" defTabSz="549637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2" kern="1200">
          <a:solidFill>
            <a:schemeClr val="tx1"/>
          </a:solidFill>
          <a:latin typeface="+mn-lt"/>
          <a:ea typeface="+mn-ea"/>
          <a:cs typeface="+mn-cs"/>
        </a:defRPr>
      </a:lvl3pPr>
      <a:lvl4pPr marL="961865" indent="-137409" algn="l" defTabSz="549637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2" kern="1200">
          <a:solidFill>
            <a:schemeClr val="tx1"/>
          </a:solidFill>
          <a:latin typeface="+mn-lt"/>
          <a:ea typeface="+mn-ea"/>
          <a:cs typeface="+mn-cs"/>
        </a:defRPr>
      </a:lvl4pPr>
      <a:lvl5pPr marL="1236683" indent="-137409" algn="l" defTabSz="549637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2" kern="1200">
          <a:solidFill>
            <a:schemeClr val="tx1"/>
          </a:solidFill>
          <a:latin typeface="+mn-lt"/>
          <a:ea typeface="+mn-ea"/>
          <a:cs typeface="+mn-cs"/>
        </a:defRPr>
      </a:lvl5pPr>
      <a:lvl6pPr marL="1511502" indent="-137409" algn="l" defTabSz="549637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2" kern="1200">
          <a:solidFill>
            <a:schemeClr val="tx1"/>
          </a:solidFill>
          <a:latin typeface="+mn-lt"/>
          <a:ea typeface="+mn-ea"/>
          <a:cs typeface="+mn-cs"/>
        </a:defRPr>
      </a:lvl6pPr>
      <a:lvl7pPr marL="1786320" indent="-137409" algn="l" defTabSz="549637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2" kern="1200">
          <a:solidFill>
            <a:schemeClr val="tx1"/>
          </a:solidFill>
          <a:latin typeface="+mn-lt"/>
          <a:ea typeface="+mn-ea"/>
          <a:cs typeface="+mn-cs"/>
        </a:defRPr>
      </a:lvl7pPr>
      <a:lvl8pPr marL="2061139" indent="-137409" algn="l" defTabSz="549637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2" kern="1200">
          <a:solidFill>
            <a:schemeClr val="tx1"/>
          </a:solidFill>
          <a:latin typeface="+mn-lt"/>
          <a:ea typeface="+mn-ea"/>
          <a:cs typeface="+mn-cs"/>
        </a:defRPr>
      </a:lvl8pPr>
      <a:lvl9pPr marL="2335957" indent="-137409" algn="l" defTabSz="549637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9637" rtl="0" eaLnBrk="1" latinLnBrk="0" hangingPunct="1">
        <a:defRPr sz="1082" kern="1200">
          <a:solidFill>
            <a:schemeClr val="tx1"/>
          </a:solidFill>
          <a:latin typeface="+mn-lt"/>
          <a:ea typeface="+mn-ea"/>
          <a:cs typeface="+mn-cs"/>
        </a:defRPr>
      </a:lvl1pPr>
      <a:lvl2pPr marL="274818" algn="l" defTabSz="549637" rtl="0" eaLnBrk="1" latinLnBrk="0" hangingPunct="1">
        <a:defRPr sz="1082" kern="1200">
          <a:solidFill>
            <a:schemeClr val="tx1"/>
          </a:solidFill>
          <a:latin typeface="+mn-lt"/>
          <a:ea typeface="+mn-ea"/>
          <a:cs typeface="+mn-cs"/>
        </a:defRPr>
      </a:lvl2pPr>
      <a:lvl3pPr marL="549637" algn="l" defTabSz="549637" rtl="0" eaLnBrk="1" latinLnBrk="0" hangingPunct="1">
        <a:defRPr sz="1082" kern="1200">
          <a:solidFill>
            <a:schemeClr val="tx1"/>
          </a:solidFill>
          <a:latin typeface="+mn-lt"/>
          <a:ea typeface="+mn-ea"/>
          <a:cs typeface="+mn-cs"/>
        </a:defRPr>
      </a:lvl3pPr>
      <a:lvl4pPr marL="824455" algn="l" defTabSz="549637" rtl="0" eaLnBrk="1" latinLnBrk="0" hangingPunct="1">
        <a:defRPr sz="1082" kern="1200">
          <a:solidFill>
            <a:schemeClr val="tx1"/>
          </a:solidFill>
          <a:latin typeface="+mn-lt"/>
          <a:ea typeface="+mn-ea"/>
          <a:cs typeface="+mn-cs"/>
        </a:defRPr>
      </a:lvl4pPr>
      <a:lvl5pPr marL="1099274" algn="l" defTabSz="549637" rtl="0" eaLnBrk="1" latinLnBrk="0" hangingPunct="1">
        <a:defRPr sz="1082" kern="1200">
          <a:solidFill>
            <a:schemeClr val="tx1"/>
          </a:solidFill>
          <a:latin typeface="+mn-lt"/>
          <a:ea typeface="+mn-ea"/>
          <a:cs typeface="+mn-cs"/>
        </a:defRPr>
      </a:lvl5pPr>
      <a:lvl6pPr marL="1374092" algn="l" defTabSz="549637" rtl="0" eaLnBrk="1" latinLnBrk="0" hangingPunct="1">
        <a:defRPr sz="1082" kern="1200">
          <a:solidFill>
            <a:schemeClr val="tx1"/>
          </a:solidFill>
          <a:latin typeface="+mn-lt"/>
          <a:ea typeface="+mn-ea"/>
          <a:cs typeface="+mn-cs"/>
        </a:defRPr>
      </a:lvl6pPr>
      <a:lvl7pPr marL="1648912" algn="l" defTabSz="549637" rtl="0" eaLnBrk="1" latinLnBrk="0" hangingPunct="1">
        <a:defRPr sz="1082" kern="1200">
          <a:solidFill>
            <a:schemeClr val="tx1"/>
          </a:solidFill>
          <a:latin typeface="+mn-lt"/>
          <a:ea typeface="+mn-ea"/>
          <a:cs typeface="+mn-cs"/>
        </a:defRPr>
      </a:lvl7pPr>
      <a:lvl8pPr marL="1923729" algn="l" defTabSz="549637" rtl="0" eaLnBrk="1" latinLnBrk="0" hangingPunct="1">
        <a:defRPr sz="1082" kern="1200">
          <a:solidFill>
            <a:schemeClr val="tx1"/>
          </a:solidFill>
          <a:latin typeface="+mn-lt"/>
          <a:ea typeface="+mn-ea"/>
          <a:cs typeface="+mn-cs"/>
        </a:defRPr>
      </a:lvl8pPr>
      <a:lvl9pPr marL="2198548" algn="l" defTabSz="549637" rtl="0" eaLnBrk="1" latinLnBrk="0" hangingPunct="1">
        <a:defRPr sz="108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D9D5A9D2-FD24-CD32-1E74-7D4528142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953500" cy="7505700"/>
          </a:xfrm>
          <a:prstGeom prst="rect">
            <a:avLst/>
          </a:prstGeom>
        </p:spPr>
      </p:pic>
      <p:pic>
        <p:nvPicPr>
          <p:cNvPr id="8" name="Imagen 7" descr="Un dibujo de una persona&#10;&#10;El contenido generado por IA puede ser incorrecto.">
            <a:extLst>
              <a:ext uri="{FF2B5EF4-FFF2-40B4-BE49-F238E27FC236}">
                <a16:creationId xmlns:a16="http://schemas.microsoft.com/office/drawing/2014/main" id="{63D1F1C7-C2B0-4FAD-FE99-BA47243B09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5472" y="334891"/>
            <a:ext cx="4678028" cy="4870207"/>
          </a:xfrm>
          <a:prstGeom prst="rect">
            <a:avLst/>
          </a:prstGeom>
        </p:spPr>
      </p:pic>
      <p:pic>
        <p:nvPicPr>
          <p:cNvPr id="11" name="Imagen 10" descr="Texto, Correo electrónico&#10;&#10;El contenido generado por IA puede ser incorrecto.">
            <a:extLst>
              <a:ext uri="{FF2B5EF4-FFF2-40B4-BE49-F238E27FC236}">
                <a16:creationId xmlns:a16="http://schemas.microsoft.com/office/drawing/2014/main" id="{7CBF47CD-6EDC-E0D8-2A67-73F577C67C0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392" y="6203270"/>
            <a:ext cx="3084470" cy="813056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E9CB4721-2285-1E86-5FF7-B15DA28003C5}"/>
              </a:ext>
            </a:extLst>
          </p:cNvPr>
          <p:cNvSpPr txBox="1"/>
          <p:nvPr/>
        </p:nvSpPr>
        <p:spPr>
          <a:xfrm>
            <a:off x="-103302" y="1492721"/>
            <a:ext cx="459514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TEXT / TEXTO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33B1C141-73FE-178D-263A-C2A819C4EAAA}"/>
              </a:ext>
            </a:extLst>
          </p:cNvPr>
          <p:cNvSpPr/>
          <p:nvPr/>
        </p:nvSpPr>
        <p:spPr>
          <a:xfrm>
            <a:off x="4275472" y="334891"/>
            <a:ext cx="4509713" cy="4659732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CD9DED8-1F24-90EC-8D35-6EB99AB8798C}"/>
              </a:ext>
            </a:extLst>
          </p:cNvPr>
          <p:cNvSpPr txBox="1"/>
          <p:nvPr/>
        </p:nvSpPr>
        <p:spPr>
          <a:xfrm>
            <a:off x="4275473" y="485362"/>
            <a:ext cx="45097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Iconographic</a:t>
            </a:r>
            <a:r>
              <a:rPr lang="es-ES" sz="1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s-ES" sz="1600" b="1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element</a:t>
            </a:r>
            <a:r>
              <a:rPr lang="es-ES" sz="1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/ Elemento iconográfico</a:t>
            </a:r>
            <a:endParaRPr lang="es-ES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D94E56F-A153-FAC7-5630-65EB343B73C9}"/>
              </a:ext>
            </a:extLst>
          </p:cNvPr>
          <p:cNvSpPr txBox="1"/>
          <p:nvPr/>
        </p:nvSpPr>
        <p:spPr>
          <a:xfrm>
            <a:off x="2019338" y="5957518"/>
            <a:ext cx="4595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Logos del congreso EN/ES</a:t>
            </a:r>
            <a:endParaRPr lang="es-ES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82F512D-1AD3-2BF3-B2B1-22C6B3974A91}"/>
              </a:ext>
            </a:extLst>
          </p:cNvPr>
          <p:cNvSpPr/>
          <p:nvPr/>
        </p:nvSpPr>
        <p:spPr>
          <a:xfrm>
            <a:off x="382685" y="5873903"/>
            <a:ext cx="8402500" cy="1296906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C3A13FA-BA5D-72EE-7730-10AD5D100ACE}"/>
              </a:ext>
            </a:extLst>
          </p:cNvPr>
          <p:cNvSpPr txBox="1"/>
          <p:nvPr/>
        </p:nvSpPr>
        <p:spPr>
          <a:xfrm>
            <a:off x="382685" y="4728860"/>
            <a:ext cx="975618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LOGO AREA / ZONA DE LOGOS</a:t>
            </a:r>
            <a:endParaRPr lang="es-ES" sz="2000" dirty="0"/>
          </a:p>
        </p:txBody>
      </p:sp>
      <p:sp>
        <p:nvSpPr>
          <p:cNvPr id="13" name="Flecha: hacia abajo 12">
            <a:extLst>
              <a:ext uri="{FF2B5EF4-FFF2-40B4-BE49-F238E27FC236}">
                <a16:creationId xmlns:a16="http://schemas.microsoft.com/office/drawing/2014/main" id="{5C28ED21-A617-B5F7-7016-D8981BA45B0F}"/>
              </a:ext>
            </a:extLst>
          </p:cNvPr>
          <p:cNvSpPr/>
          <p:nvPr/>
        </p:nvSpPr>
        <p:spPr>
          <a:xfrm>
            <a:off x="1924920" y="5192000"/>
            <a:ext cx="757090" cy="519671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4" name="Imagen 13" descr="Interfaz de usuario gráfica, Texto&#10;&#10;El contenido generado por IA puede ser incorrecto.">
            <a:extLst>
              <a:ext uri="{FF2B5EF4-FFF2-40B4-BE49-F238E27FC236}">
                <a16:creationId xmlns:a16="http://schemas.microsoft.com/office/drawing/2014/main" id="{99C9F256-0B16-A6AB-9DBB-9D53476ACA2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862" y="6254719"/>
            <a:ext cx="2244100" cy="710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919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E952C4-C6F2-6DEF-EF06-1B2CC9CB5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3A0B37F1-43B5-45B2-84CA-B8BBA9100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953500" cy="750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5862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88E5E2F2-11D1-40BE-8EA5-9F574D35D587}" vid="{29854C4E-258B-466A-9ECA-CAF46D63C1F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plantilla_fb_new (2)</Template>
  <TotalTime>170</TotalTime>
  <Words>21</Words>
  <Application>Microsoft Office PowerPoint</Application>
  <PresentationFormat>Personalizado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Roboto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María Ángeles Tirado Cubas</dc:creator>
  <cp:lastModifiedBy>María Ángeles Tirado Cubas</cp:lastModifiedBy>
  <cp:revision>4</cp:revision>
  <dcterms:created xsi:type="dcterms:W3CDTF">2025-12-26T08:29:37Z</dcterms:created>
  <dcterms:modified xsi:type="dcterms:W3CDTF">2026-02-10T16:55:24Z</dcterms:modified>
</cp:coreProperties>
</file>