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19508788" cy="109728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35" d="100"/>
          <a:sy n="35" d="100"/>
        </p:scale>
        <p:origin x="10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E0A1DA-F736-4833-B723-B19B6F3EB5BE}" type="datetimeFigureOut">
              <a:rPr lang="es-ES" smtClean="0"/>
              <a:t>10/02/2026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CF5666-89B0-40B2-9672-65D7B19C294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435336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u="sng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D044A-514F-4B09-8045-29DD1B87B9D8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938627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5A9F5C-0131-8892-CE9E-F3543D729F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98ADBE18-3DD7-2892-FD7F-FAD312491B2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1546909C-1207-646E-E213-DCAA0E422B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u="sng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66CEF5A-CA5F-A38E-C510-943559FF3C3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D044A-514F-4B09-8045-29DD1B87B9D8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666949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38599" y="1795781"/>
            <a:ext cx="14631591" cy="3820160"/>
          </a:xfrm>
        </p:spPr>
        <p:txBody>
          <a:bodyPr anchor="b"/>
          <a:lstStyle>
            <a:lvl1pPr algn="ctr">
              <a:defRPr sz="9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8599" y="5763261"/>
            <a:ext cx="14631591" cy="2649219"/>
          </a:xfrm>
        </p:spPr>
        <p:txBody>
          <a:bodyPr/>
          <a:lstStyle>
            <a:lvl1pPr marL="0" indent="0" algn="ctr">
              <a:buNone/>
              <a:defRPr sz="3840"/>
            </a:lvl1pPr>
            <a:lvl2pPr marL="731520" indent="0" algn="ctr">
              <a:buNone/>
              <a:defRPr sz="3200"/>
            </a:lvl2pPr>
            <a:lvl3pPr marL="1463040" indent="0" algn="ctr">
              <a:buNone/>
              <a:defRPr sz="2880"/>
            </a:lvl3pPr>
            <a:lvl4pPr marL="2194560" indent="0" algn="ctr">
              <a:buNone/>
              <a:defRPr sz="2560"/>
            </a:lvl4pPr>
            <a:lvl5pPr marL="2926080" indent="0" algn="ctr">
              <a:buNone/>
              <a:defRPr sz="2560"/>
            </a:lvl5pPr>
            <a:lvl6pPr marL="3657600" indent="0" algn="ctr">
              <a:buNone/>
              <a:defRPr sz="2560"/>
            </a:lvl6pPr>
            <a:lvl7pPr marL="4389120" indent="0" algn="ctr">
              <a:buNone/>
              <a:defRPr sz="2560"/>
            </a:lvl7pPr>
            <a:lvl8pPr marL="5120640" indent="0" algn="ctr">
              <a:buNone/>
              <a:defRPr sz="2560"/>
            </a:lvl8pPr>
            <a:lvl9pPr marL="5852160" indent="0" algn="ctr">
              <a:buNone/>
              <a:defRPr sz="256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A43C9-F6E2-443D-8F9B-87909D38B701}" type="datetimeFigureOut">
              <a:rPr lang="es-ES" smtClean="0"/>
              <a:t>10/02/2026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FD10C-9418-4533-8D8B-95172808E00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787691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A43C9-F6E2-443D-8F9B-87909D38B701}" type="datetimeFigureOut">
              <a:rPr lang="es-ES" smtClean="0"/>
              <a:t>10/02/2026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FD10C-9418-4533-8D8B-95172808E00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2236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960977" y="584200"/>
            <a:ext cx="4206582" cy="9298941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41229" y="584200"/>
            <a:ext cx="12375887" cy="9298941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A43C9-F6E2-443D-8F9B-87909D38B701}" type="datetimeFigureOut">
              <a:rPr lang="es-ES" smtClean="0"/>
              <a:t>10/02/2026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FD10C-9418-4533-8D8B-95172808E00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249065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A43C9-F6E2-443D-8F9B-87909D38B701}" type="datetimeFigureOut">
              <a:rPr lang="es-ES" smtClean="0"/>
              <a:t>10/02/2026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FD10C-9418-4533-8D8B-95172808E00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94142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1068" y="2735582"/>
            <a:ext cx="16826330" cy="4564379"/>
          </a:xfrm>
        </p:spPr>
        <p:txBody>
          <a:bodyPr anchor="b"/>
          <a:lstStyle>
            <a:lvl1pPr>
              <a:defRPr sz="9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1068" y="7343142"/>
            <a:ext cx="16826330" cy="2400299"/>
          </a:xfrm>
        </p:spPr>
        <p:txBody>
          <a:bodyPr/>
          <a:lstStyle>
            <a:lvl1pPr marL="0" indent="0">
              <a:buNone/>
              <a:defRPr sz="3840">
                <a:solidFill>
                  <a:schemeClr val="tx1">
                    <a:tint val="82000"/>
                  </a:schemeClr>
                </a:solidFill>
              </a:defRPr>
            </a:lvl1pPr>
            <a:lvl2pPr marL="731520" indent="0">
              <a:buNone/>
              <a:defRPr sz="3200">
                <a:solidFill>
                  <a:schemeClr val="tx1">
                    <a:tint val="82000"/>
                  </a:schemeClr>
                </a:solidFill>
              </a:defRPr>
            </a:lvl2pPr>
            <a:lvl3pPr marL="1463040" indent="0">
              <a:buNone/>
              <a:defRPr sz="2880">
                <a:solidFill>
                  <a:schemeClr val="tx1">
                    <a:tint val="82000"/>
                  </a:schemeClr>
                </a:solidFill>
              </a:defRPr>
            </a:lvl3pPr>
            <a:lvl4pPr marL="2194560" indent="0">
              <a:buNone/>
              <a:defRPr sz="2560">
                <a:solidFill>
                  <a:schemeClr val="tx1">
                    <a:tint val="82000"/>
                  </a:schemeClr>
                </a:solidFill>
              </a:defRPr>
            </a:lvl4pPr>
            <a:lvl5pPr marL="2926080" indent="0">
              <a:buNone/>
              <a:defRPr sz="2560">
                <a:solidFill>
                  <a:schemeClr val="tx1">
                    <a:tint val="82000"/>
                  </a:schemeClr>
                </a:solidFill>
              </a:defRPr>
            </a:lvl5pPr>
            <a:lvl6pPr marL="3657600" indent="0">
              <a:buNone/>
              <a:defRPr sz="2560">
                <a:solidFill>
                  <a:schemeClr val="tx1">
                    <a:tint val="82000"/>
                  </a:schemeClr>
                </a:solidFill>
              </a:defRPr>
            </a:lvl6pPr>
            <a:lvl7pPr marL="4389120" indent="0">
              <a:buNone/>
              <a:defRPr sz="2560">
                <a:solidFill>
                  <a:schemeClr val="tx1">
                    <a:tint val="82000"/>
                  </a:schemeClr>
                </a:solidFill>
              </a:defRPr>
            </a:lvl7pPr>
            <a:lvl8pPr marL="5120640" indent="0">
              <a:buNone/>
              <a:defRPr sz="2560">
                <a:solidFill>
                  <a:schemeClr val="tx1">
                    <a:tint val="82000"/>
                  </a:schemeClr>
                </a:solidFill>
              </a:defRPr>
            </a:lvl8pPr>
            <a:lvl9pPr marL="5852160" indent="0">
              <a:buNone/>
              <a:defRPr sz="25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A43C9-F6E2-443D-8F9B-87909D38B701}" type="datetimeFigureOut">
              <a:rPr lang="es-ES" smtClean="0"/>
              <a:t>10/02/2026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FD10C-9418-4533-8D8B-95172808E00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53230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41229" y="2921000"/>
            <a:ext cx="8291235" cy="696214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876324" y="2921000"/>
            <a:ext cx="8291235" cy="696214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A43C9-F6E2-443D-8F9B-87909D38B701}" type="datetimeFigureOut">
              <a:rPr lang="es-ES" smtClean="0"/>
              <a:t>10/02/2026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FD10C-9418-4533-8D8B-95172808E00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15982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3770" y="584201"/>
            <a:ext cx="16826330" cy="2120901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3771" y="2689861"/>
            <a:ext cx="8253131" cy="1318259"/>
          </a:xfrm>
        </p:spPr>
        <p:txBody>
          <a:bodyPr anchor="b"/>
          <a:lstStyle>
            <a:lvl1pPr marL="0" indent="0">
              <a:buNone/>
              <a:defRPr sz="3840" b="1"/>
            </a:lvl1pPr>
            <a:lvl2pPr marL="731520" indent="0">
              <a:buNone/>
              <a:defRPr sz="3200" b="1"/>
            </a:lvl2pPr>
            <a:lvl3pPr marL="1463040" indent="0">
              <a:buNone/>
              <a:defRPr sz="2880" b="1"/>
            </a:lvl3pPr>
            <a:lvl4pPr marL="2194560" indent="0">
              <a:buNone/>
              <a:defRPr sz="2560" b="1"/>
            </a:lvl4pPr>
            <a:lvl5pPr marL="2926080" indent="0">
              <a:buNone/>
              <a:defRPr sz="2560" b="1"/>
            </a:lvl5pPr>
            <a:lvl6pPr marL="3657600" indent="0">
              <a:buNone/>
              <a:defRPr sz="2560" b="1"/>
            </a:lvl6pPr>
            <a:lvl7pPr marL="4389120" indent="0">
              <a:buNone/>
              <a:defRPr sz="2560" b="1"/>
            </a:lvl7pPr>
            <a:lvl8pPr marL="5120640" indent="0">
              <a:buNone/>
              <a:defRPr sz="2560" b="1"/>
            </a:lvl8pPr>
            <a:lvl9pPr marL="5852160" indent="0">
              <a:buNone/>
              <a:defRPr sz="256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3771" y="4008120"/>
            <a:ext cx="8253131" cy="589534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876324" y="2689861"/>
            <a:ext cx="8293776" cy="1318259"/>
          </a:xfrm>
        </p:spPr>
        <p:txBody>
          <a:bodyPr anchor="b"/>
          <a:lstStyle>
            <a:lvl1pPr marL="0" indent="0">
              <a:buNone/>
              <a:defRPr sz="3840" b="1"/>
            </a:lvl1pPr>
            <a:lvl2pPr marL="731520" indent="0">
              <a:buNone/>
              <a:defRPr sz="3200" b="1"/>
            </a:lvl2pPr>
            <a:lvl3pPr marL="1463040" indent="0">
              <a:buNone/>
              <a:defRPr sz="2880" b="1"/>
            </a:lvl3pPr>
            <a:lvl4pPr marL="2194560" indent="0">
              <a:buNone/>
              <a:defRPr sz="2560" b="1"/>
            </a:lvl4pPr>
            <a:lvl5pPr marL="2926080" indent="0">
              <a:buNone/>
              <a:defRPr sz="2560" b="1"/>
            </a:lvl5pPr>
            <a:lvl6pPr marL="3657600" indent="0">
              <a:buNone/>
              <a:defRPr sz="2560" b="1"/>
            </a:lvl6pPr>
            <a:lvl7pPr marL="4389120" indent="0">
              <a:buNone/>
              <a:defRPr sz="2560" b="1"/>
            </a:lvl7pPr>
            <a:lvl8pPr marL="5120640" indent="0">
              <a:buNone/>
              <a:defRPr sz="2560" b="1"/>
            </a:lvl8pPr>
            <a:lvl9pPr marL="5852160" indent="0">
              <a:buNone/>
              <a:defRPr sz="256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876324" y="4008120"/>
            <a:ext cx="8293776" cy="589534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A43C9-F6E2-443D-8F9B-87909D38B701}" type="datetimeFigureOut">
              <a:rPr lang="es-ES" smtClean="0"/>
              <a:t>10/02/2026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FD10C-9418-4533-8D8B-95172808E00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70133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A43C9-F6E2-443D-8F9B-87909D38B701}" type="datetimeFigureOut">
              <a:rPr lang="es-ES" smtClean="0"/>
              <a:t>10/02/2026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FD10C-9418-4533-8D8B-95172808E00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55933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A43C9-F6E2-443D-8F9B-87909D38B701}" type="datetimeFigureOut">
              <a:rPr lang="es-ES" smtClean="0"/>
              <a:t>10/02/2026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FD10C-9418-4533-8D8B-95172808E00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290727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3771" y="731520"/>
            <a:ext cx="6292091" cy="2560320"/>
          </a:xfrm>
        </p:spPr>
        <p:txBody>
          <a:bodyPr anchor="b"/>
          <a:lstStyle>
            <a:lvl1pPr>
              <a:defRPr sz="512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93776" y="1579881"/>
            <a:ext cx="9876324" cy="7797800"/>
          </a:xfrm>
        </p:spPr>
        <p:txBody>
          <a:bodyPr/>
          <a:lstStyle>
            <a:lvl1pPr>
              <a:defRPr sz="5120"/>
            </a:lvl1pPr>
            <a:lvl2pPr>
              <a:defRPr sz="4480"/>
            </a:lvl2pPr>
            <a:lvl3pPr>
              <a:defRPr sz="384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3771" y="3291840"/>
            <a:ext cx="6292091" cy="6098541"/>
          </a:xfrm>
        </p:spPr>
        <p:txBody>
          <a:bodyPr/>
          <a:lstStyle>
            <a:lvl1pPr marL="0" indent="0">
              <a:buNone/>
              <a:defRPr sz="2560"/>
            </a:lvl1pPr>
            <a:lvl2pPr marL="731520" indent="0">
              <a:buNone/>
              <a:defRPr sz="2240"/>
            </a:lvl2pPr>
            <a:lvl3pPr marL="1463040" indent="0">
              <a:buNone/>
              <a:defRPr sz="1920"/>
            </a:lvl3pPr>
            <a:lvl4pPr marL="2194560" indent="0">
              <a:buNone/>
              <a:defRPr sz="1600"/>
            </a:lvl4pPr>
            <a:lvl5pPr marL="2926080" indent="0">
              <a:buNone/>
              <a:defRPr sz="1600"/>
            </a:lvl5pPr>
            <a:lvl6pPr marL="3657600" indent="0">
              <a:buNone/>
              <a:defRPr sz="1600"/>
            </a:lvl6pPr>
            <a:lvl7pPr marL="4389120" indent="0">
              <a:buNone/>
              <a:defRPr sz="1600"/>
            </a:lvl7pPr>
            <a:lvl8pPr marL="5120640" indent="0">
              <a:buNone/>
              <a:defRPr sz="1600"/>
            </a:lvl8pPr>
            <a:lvl9pPr marL="5852160" indent="0">
              <a:buNone/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A43C9-F6E2-443D-8F9B-87909D38B701}" type="datetimeFigureOut">
              <a:rPr lang="es-ES" smtClean="0"/>
              <a:t>10/02/2026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FD10C-9418-4533-8D8B-95172808E00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5058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3771" y="731520"/>
            <a:ext cx="6292091" cy="2560320"/>
          </a:xfrm>
        </p:spPr>
        <p:txBody>
          <a:bodyPr anchor="b"/>
          <a:lstStyle>
            <a:lvl1pPr>
              <a:defRPr sz="512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293776" y="1579881"/>
            <a:ext cx="9876324" cy="7797800"/>
          </a:xfrm>
        </p:spPr>
        <p:txBody>
          <a:bodyPr anchor="t"/>
          <a:lstStyle>
            <a:lvl1pPr marL="0" indent="0">
              <a:buNone/>
              <a:defRPr sz="5120"/>
            </a:lvl1pPr>
            <a:lvl2pPr marL="731520" indent="0">
              <a:buNone/>
              <a:defRPr sz="4480"/>
            </a:lvl2pPr>
            <a:lvl3pPr marL="1463040" indent="0">
              <a:buNone/>
              <a:defRPr sz="3840"/>
            </a:lvl3pPr>
            <a:lvl4pPr marL="2194560" indent="0">
              <a:buNone/>
              <a:defRPr sz="3200"/>
            </a:lvl4pPr>
            <a:lvl5pPr marL="2926080" indent="0">
              <a:buNone/>
              <a:defRPr sz="3200"/>
            </a:lvl5pPr>
            <a:lvl6pPr marL="3657600" indent="0">
              <a:buNone/>
              <a:defRPr sz="3200"/>
            </a:lvl6pPr>
            <a:lvl7pPr marL="4389120" indent="0">
              <a:buNone/>
              <a:defRPr sz="3200"/>
            </a:lvl7pPr>
            <a:lvl8pPr marL="5120640" indent="0">
              <a:buNone/>
              <a:defRPr sz="3200"/>
            </a:lvl8pPr>
            <a:lvl9pPr marL="5852160" indent="0">
              <a:buNone/>
              <a:defRPr sz="32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3771" y="3291840"/>
            <a:ext cx="6292091" cy="6098541"/>
          </a:xfrm>
        </p:spPr>
        <p:txBody>
          <a:bodyPr/>
          <a:lstStyle>
            <a:lvl1pPr marL="0" indent="0">
              <a:buNone/>
              <a:defRPr sz="2560"/>
            </a:lvl1pPr>
            <a:lvl2pPr marL="731520" indent="0">
              <a:buNone/>
              <a:defRPr sz="2240"/>
            </a:lvl2pPr>
            <a:lvl3pPr marL="1463040" indent="0">
              <a:buNone/>
              <a:defRPr sz="1920"/>
            </a:lvl3pPr>
            <a:lvl4pPr marL="2194560" indent="0">
              <a:buNone/>
              <a:defRPr sz="1600"/>
            </a:lvl4pPr>
            <a:lvl5pPr marL="2926080" indent="0">
              <a:buNone/>
              <a:defRPr sz="1600"/>
            </a:lvl5pPr>
            <a:lvl6pPr marL="3657600" indent="0">
              <a:buNone/>
              <a:defRPr sz="1600"/>
            </a:lvl6pPr>
            <a:lvl7pPr marL="4389120" indent="0">
              <a:buNone/>
              <a:defRPr sz="1600"/>
            </a:lvl7pPr>
            <a:lvl8pPr marL="5120640" indent="0">
              <a:buNone/>
              <a:defRPr sz="1600"/>
            </a:lvl8pPr>
            <a:lvl9pPr marL="5852160" indent="0">
              <a:buNone/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A43C9-F6E2-443D-8F9B-87909D38B701}" type="datetimeFigureOut">
              <a:rPr lang="es-ES" smtClean="0"/>
              <a:t>10/02/2026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FD10C-9418-4533-8D8B-95172808E00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27806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41229" y="584201"/>
            <a:ext cx="16826330" cy="21209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229" y="2921000"/>
            <a:ext cx="16826330" cy="69621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41229" y="10170161"/>
            <a:ext cx="4389477" cy="584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9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14A43C9-F6E2-443D-8F9B-87909D38B701}" type="datetimeFigureOut">
              <a:rPr lang="es-ES" smtClean="0"/>
              <a:t>10/02/2026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462286" y="10170161"/>
            <a:ext cx="6584216" cy="584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9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3778082" y="10170161"/>
            <a:ext cx="4389477" cy="584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9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DBFD10C-9418-4533-8D8B-95172808E00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94734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463040" rtl="0" eaLnBrk="1" latinLnBrk="0" hangingPunct="1">
        <a:lnSpc>
          <a:spcPct val="90000"/>
        </a:lnSpc>
        <a:spcBef>
          <a:spcPct val="0"/>
        </a:spcBef>
        <a:buNone/>
        <a:defRPr sz="70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5760" indent="-365760" algn="l" defTabSz="146304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4480" kern="1200">
          <a:solidFill>
            <a:schemeClr val="tx1"/>
          </a:solidFill>
          <a:latin typeface="+mn-lt"/>
          <a:ea typeface="+mn-ea"/>
          <a:cs typeface="+mn-cs"/>
        </a:defRPr>
      </a:lvl1pPr>
      <a:lvl2pPr marL="1097280" indent="-365760" algn="l" defTabSz="146304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384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indent="-365760" algn="l" defTabSz="146304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560320" indent="-365760" algn="l" defTabSz="146304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4pPr>
      <a:lvl5pPr marL="3291840" indent="-365760" algn="l" defTabSz="146304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5pPr>
      <a:lvl6pPr marL="4023360" indent="-365760" algn="l" defTabSz="146304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6pPr>
      <a:lvl7pPr marL="4754880" indent="-365760" algn="l" defTabSz="146304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7pPr>
      <a:lvl8pPr marL="5486400" indent="-365760" algn="l" defTabSz="146304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8pPr>
      <a:lvl9pPr marL="6217920" indent="-365760" algn="l" defTabSz="146304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63040" rtl="0" eaLnBrk="1" latinLnBrk="0" hangingPunct="1">
        <a:defRPr sz="288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algn="l" defTabSz="1463040" rtl="0" eaLnBrk="1" latinLnBrk="0" hangingPunct="1">
        <a:defRPr sz="2880" kern="1200">
          <a:solidFill>
            <a:schemeClr val="tx1"/>
          </a:solidFill>
          <a:latin typeface="+mn-lt"/>
          <a:ea typeface="+mn-ea"/>
          <a:cs typeface="+mn-cs"/>
        </a:defRPr>
      </a:lvl2pPr>
      <a:lvl3pPr marL="1463040" algn="l" defTabSz="1463040" rtl="0" eaLnBrk="1" latinLnBrk="0" hangingPunct="1">
        <a:defRPr sz="2880" kern="1200">
          <a:solidFill>
            <a:schemeClr val="tx1"/>
          </a:solidFill>
          <a:latin typeface="+mn-lt"/>
          <a:ea typeface="+mn-ea"/>
          <a:cs typeface="+mn-cs"/>
        </a:defRPr>
      </a:lvl3pPr>
      <a:lvl4pPr marL="2194560" algn="l" defTabSz="1463040" rtl="0" eaLnBrk="1" latinLnBrk="0" hangingPunct="1">
        <a:defRPr sz="2880" kern="1200">
          <a:solidFill>
            <a:schemeClr val="tx1"/>
          </a:solidFill>
          <a:latin typeface="+mn-lt"/>
          <a:ea typeface="+mn-ea"/>
          <a:cs typeface="+mn-cs"/>
        </a:defRPr>
      </a:lvl4pPr>
      <a:lvl5pPr marL="2926080" algn="l" defTabSz="1463040" rtl="0" eaLnBrk="1" latinLnBrk="0" hangingPunct="1">
        <a:defRPr sz="2880" kern="1200">
          <a:solidFill>
            <a:schemeClr val="tx1"/>
          </a:solidFill>
          <a:latin typeface="+mn-lt"/>
          <a:ea typeface="+mn-ea"/>
          <a:cs typeface="+mn-cs"/>
        </a:defRPr>
      </a:lvl5pPr>
      <a:lvl6pPr marL="3657600" algn="l" defTabSz="1463040" rtl="0" eaLnBrk="1" latinLnBrk="0" hangingPunct="1">
        <a:defRPr sz="2880" kern="1200">
          <a:solidFill>
            <a:schemeClr val="tx1"/>
          </a:solidFill>
          <a:latin typeface="+mn-lt"/>
          <a:ea typeface="+mn-ea"/>
          <a:cs typeface="+mn-cs"/>
        </a:defRPr>
      </a:lvl6pPr>
      <a:lvl7pPr marL="4389120" algn="l" defTabSz="1463040" rtl="0" eaLnBrk="1" latinLnBrk="0" hangingPunct="1">
        <a:defRPr sz="2880" kern="1200">
          <a:solidFill>
            <a:schemeClr val="tx1"/>
          </a:solidFill>
          <a:latin typeface="+mn-lt"/>
          <a:ea typeface="+mn-ea"/>
          <a:cs typeface="+mn-cs"/>
        </a:defRPr>
      </a:lvl7pPr>
      <a:lvl8pPr marL="5120640" algn="l" defTabSz="1463040" rtl="0" eaLnBrk="1" latinLnBrk="0" hangingPunct="1">
        <a:defRPr sz="2880" kern="1200">
          <a:solidFill>
            <a:schemeClr val="tx1"/>
          </a:solidFill>
          <a:latin typeface="+mn-lt"/>
          <a:ea typeface="+mn-ea"/>
          <a:cs typeface="+mn-cs"/>
        </a:defRPr>
      </a:lvl8pPr>
      <a:lvl9pPr marL="5852160" algn="l" defTabSz="1463040" rtl="0" eaLnBrk="1" latinLnBrk="0" hangingPunct="1">
        <a:defRPr sz="28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Forma, Rectángulo&#10;&#10;El contenido generado por IA puede ser incorrecto.">
            <a:extLst>
              <a:ext uri="{FF2B5EF4-FFF2-40B4-BE49-F238E27FC236}">
                <a16:creationId xmlns:a16="http://schemas.microsoft.com/office/drawing/2014/main" id="{C2945E14-351A-49A1-CAE6-9CE9E209A1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9508788" cy="10972800"/>
          </a:xfrm>
          <a:prstGeom prst="rect">
            <a:avLst/>
          </a:prstGeom>
        </p:spPr>
      </p:pic>
      <p:pic>
        <p:nvPicPr>
          <p:cNvPr id="4" name="Imagen 3" descr="Un dibujo de una persona&#10;&#10;El contenido generado por IA puede ser incorrecto.">
            <a:extLst>
              <a:ext uri="{FF2B5EF4-FFF2-40B4-BE49-F238E27FC236}">
                <a16:creationId xmlns:a16="http://schemas.microsoft.com/office/drawing/2014/main" id="{A5078B60-6477-3C41-DBE0-9CE38A32BF4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398" y="1023744"/>
            <a:ext cx="6602043" cy="6873248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4A5D8EBB-4B92-292B-B4EE-0063595F15EF}"/>
              </a:ext>
            </a:extLst>
          </p:cNvPr>
          <p:cNvSpPr txBox="1"/>
          <p:nvPr/>
        </p:nvSpPr>
        <p:spPr>
          <a:xfrm>
            <a:off x="945333" y="3690655"/>
            <a:ext cx="97511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80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TEXT / TEXTO</a:t>
            </a:r>
          </a:p>
        </p:txBody>
      </p:sp>
      <p:pic>
        <p:nvPicPr>
          <p:cNvPr id="11" name="Imagen 10" descr="Texto, Correo electrónico&#10;&#10;El contenido generado por IA puede ser incorrecto.">
            <a:extLst>
              <a:ext uri="{FF2B5EF4-FFF2-40B4-BE49-F238E27FC236}">
                <a16:creationId xmlns:a16="http://schemas.microsoft.com/office/drawing/2014/main" id="{93D4CCB2-2218-5025-86CF-D78D7CC57F7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1107" y="9486686"/>
            <a:ext cx="3800965" cy="1001921"/>
          </a:xfrm>
          <a:prstGeom prst="rect">
            <a:avLst/>
          </a:prstGeom>
        </p:spPr>
      </p:pic>
      <p:pic>
        <p:nvPicPr>
          <p:cNvPr id="12" name="Imagen 11" descr="Interfaz de usuario gráfica, Texto&#10;&#10;El contenido generado por IA puede ser incorrecto.">
            <a:extLst>
              <a:ext uri="{FF2B5EF4-FFF2-40B4-BE49-F238E27FC236}">
                <a16:creationId xmlns:a16="http://schemas.microsoft.com/office/drawing/2014/main" id="{A42F1C65-A491-B919-A975-EADA5238F756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9482" y="9496078"/>
            <a:ext cx="2874502" cy="909652"/>
          </a:xfrm>
          <a:prstGeom prst="rect">
            <a:avLst/>
          </a:prstGeom>
        </p:spPr>
      </p:pic>
      <p:sp>
        <p:nvSpPr>
          <p:cNvPr id="14" name="CuadroTexto 13">
            <a:extLst>
              <a:ext uri="{FF2B5EF4-FFF2-40B4-BE49-F238E27FC236}">
                <a16:creationId xmlns:a16="http://schemas.microsoft.com/office/drawing/2014/main" id="{16D6770E-5412-7D91-FE05-37E053465B18}"/>
              </a:ext>
            </a:extLst>
          </p:cNvPr>
          <p:cNvSpPr txBox="1"/>
          <p:nvPr/>
        </p:nvSpPr>
        <p:spPr>
          <a:xfrm>
            <a:off x="4109079" y="6995704"/>
            <a:ext cx="975618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32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LOGO AREA / ZONA DE LOGOS</a:t>
            </a:r>
            <a:endParaRPr lang="es-ES" sz="3200" dirty="0"/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C121F3C5-9A03-546D-E4F7-F3D16358E017}"/>
              </a:ext>
            </a:extLst>
          </p:cNvPr>
          <p:cNvSpPr txBox="1"/>
          <p:nvPr/>
        </p:nvSpPr>
        <p:spPr>
          <a:xfrm>
            <a:off x="11869439" y="1145971"/>
            <a:ext cx="975618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800" b="1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Iconographic</a:t>
            </a:r>
            <a:r>
              <a:rPr lang="es-ES" sz="18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s-ES" sz="1800" b="1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element</a:t>
            </a:r>
            <a:r>
              <a:rPr lang="es-ES" sz="18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/ Elemento iconográfico</a:t>
            </a:r>
            <a:endParaRPr lang="es-ES" sz="18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B3399145-7FCA-7A2E-7F3E-0A4DFDDC6BD0}"/>
              </a:ext>
            </a:extLst>
          </p:cNvPr>
          <p:cNvSpPr/>
          <p:nvPr/>
        </p:nvSpPr>
        <p:spPr>
          <a:xfrm>
            <a:off x="10228881" y="1016327"/>
            <a:ext cx="8431078" cy="6602278"/>
          </a:xfrm>
          <a:prstGeom prst="rect">
            <a:avLst/>
          </a:prstGeom>
          <a:noFill/>
          <a:ln w="762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8FD7BBAA-CBB9-A2E0-E1AE-FF3BCEB94867}"/>
              </a:ext>
            </a:extLst>
          </p:cNvPr>
          <p:cNvSpPr txBox="1"/>
          <p:nvPr/>
        </p:nvSpPr>
        <p:spPr>
          <a:xfrm>
            <a:off x="2832313" y="9057387"/>
            <a:ext cx="1125951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0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Logos del congreso EN/ES</a:t>
            </a:r>
            <a:endParaRPr lang="es-ES" sz="20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2750D60B-1F27-C57D-FF37-4E12870FD807}"/>
              </a:ext>
            </a:extLst>
          </p:cNvPr>
          <p:cNvSpPr/>
          <p:nvPr/>
        </p:nvSpPr>
        <p:spPr>
          <a:xfrm>
            <a:off x="1259516" y="8725546"/>
            <a:ext cx="17400443" cy="1990002"/>
          </a:xfrm>
          <a:prstGeom prst="rect">
            <a:avLst/>
          </a:prstGeom>
          <a:noFill/>
          <a:ln w="762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Flecha: hacia abajo 20">
            <a:extLst>
              <a:ext uri="{FF2B5EF4-FFF2-40B4-BE49-F238E27FC236}">
                <a16:creationId xmlns:a16="http://schemas.microsoft.com/office/drawing/2014/main" id="{0E6BF0DD-BC0E-5756-EDC7-4C9F605EAE0D}"/>
              </a:ext>
            </a:extLst>
          </p:cNvPr>
          <p:cNvSpPr/>
          <p:nvPr/>
        </p:nvSpPr>
        <p:spPr>
          <a:xfrm>
            <a:off x="6013446" y="7580479"/>
            <a:ext cx="1249772" cy="1003811"/>
          </a:xfrm>
          <a:prstGeom prst="down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887928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3A4079-7C0E-AF44-43E2-F364DBE4EE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Forma, Rectángulo&#10;&#10;El contenido generado por IA puede ser incorrecto.">
            <a:extLst>
              <a:ext uri="{FF2B5EF4-FFF2-40B4-BE49-F238E27FC236}">
                <a16:creationId xmlns:a16="http://schemas.microsoft.com/office/drawing/2014/main" id="{646EB594-06B6-2925-4DF6-267547C97A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9508788" cy="1097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818936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cambio" id="{D7E12DCB-11CC-4FAA-9ACF-462C15AC7DF3}" vid="{941C7C5B-C9E5-4D2E-A03F-BD8B61CD71B6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cambio</Template>
  <TotalTime>1528</TotalTime>
  <Words>23</Words>
  <Application>Microsoft Office PowerPoint</Application>
  <PresentationFormat>Personalizado</PresentationFormat>
  <Paragraphs>6</Paragraphs>
  <Slides>2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Roboto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María Ángeles Tirado Cubas</dc:creator>
  <cp:lastModifiedBy>María Ángeles Tirado Cubas</cp:lastModifiedBy>
  <cp:revision>7</cp:revision>
  <dcterms:created xsi:type="dcterms:W3CDTF">2025-12-01T09:22:13Z</dcterms:created>
  <dcterms:modified xsi:type="dcterms:W3CDTF">2026-02-10T16:38:44Z</dcterms:modified>
</cp:coreProperties>
</file>